
<file path=[Content_Types].xml><?xml version="1.0" encoding="utf-8"?>
<Types xmlns="http://schemas.openxmlformats.org/package/2006/content-types">
  <Default Extension="xml" ContentType="application/xml"/>
  <Default Extension="jpg" ContentType="image/jpeg"/>
  <Default Extension="rels" ContentType="application/vnd.openxmlformats-package.relationships+xml"/>
  <Default Extension="emf" ContentType="image/x-emf"/>
  <Default Extension="xlsx" ContentType="application/vnd.openxmlformats-officedocument.spreadsheetml.sheet"/>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media/image7.jpg" ContentType="image/jpg"/>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handoutMasterIdLst>
    <p:handoutMasterId r:id="rId26"/>
  </p:handoutMasterIdLst>
  <p:sldIdLst>
    <p:sldId id="257" r:id="rId2"/>
    <p:sldId id="276" r:id="rId3"/>
    <p:sldId id="270" r:id="rId4"/>
    <p:sldId id="286" r:id="rId5"/>
    <p:sldId id="285" r:id="rId6"/>
    <p:sldId id="301" r:id="rId7"/>
    <p:sldId id="282" r:id="rId8"/>
    <p:sldId id="297" r:id="rId9"/>
    <p:sldId id="283" r:id="rId10"/>
    <p:sldId id="656" r:id="rId11"/>
    <p:sldId id="272" r:id="rId12"/>
    <p:sldId id="302" r:id="rId13"/>
    <p:sldId id="299" r:id="rId14"/>
    <p:sldId id="300" r:id="rId15"/>
    <p:sldId id="657" r:id="rId16"/>
    <p:sldId id="288" r:id="rId17"/>
    <p:sldId id="289" r:id="rId18"/>
    <p:sldId id="291" r:id="rId19"/>
    <p:sldId id="296" r:id="rId20"/>
    <p:sldId id="294" r:id="rId21"/>
    <p:sldId id="261" r:id="rId22"/>
    <p:sldId id="273" r:id="rId23"/>
    <p:sldId id="258" r:id="rId24"/>
  </p:sldIdLst>
  <p:sldSz cx="12192000" cy="6858000"/>
  <p:notesSz cx="6858000" cy="9144000"/>
  <p:defaultTextStyle>
    <a:defPPr rtl="0">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C4B1156A-380E-4F78-BDF5-A606A8083BF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EC20E35-A176-4012-BC5E-935CFFF8708E}" styleName="Estilo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Estilo medio 3 - Énfasi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50" autoAdjust="0"/>
    <p:restoredTop sz="93529" autoAdjust="0"/>
  </p:normalViewPr>
  <p:slideViewPr>
    <p:cSldViewPr snapToGrid="0">
      <p:cViewPr varScale="1">
        <p:scale>
          <a:sx n="108" d="100"/>
          <a:sy n="108" d="100"/>
        </p:scale>
        <p:origin x="-264" y="-11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72" d="100"/>
          <a:sy n="72" d="100"/>
        </p:scale>
        <p:origin x="4146" y="66"/>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handoutMaster" Target="handoutMasters/handout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Hoja_de_c_lculo_de_Microsoft_Excel1.xlsx"/><Relationship Id="rId2" Type="http://schemas.microsoft.com/office/2011/relationships/chartStyle" Target="style1.xml"/><Relationship Id="rId3" Type="http://schemas.microsoft.com/office/2011/relationships/chartColorStyle" Target="colors1.xml"/></Relationships>
</file>

<file path=ppt/charts/_rels/chart2.xml.rels><?xml version="1.0" encoding="UTF-8" standalone="yes"?>
<Relationships xmlns="http://schemas.openxmlformats.org/package/2006/relationships"><Relationship Id="rId1" Type="http://schemas.openxmlformats.org/officeDocument/2006/relationships/oleObject" Target="file:///G:\Mi%20unidad\Estudio%20de%20Mercado\Estudio%20de%20mercado%20Ley%2027191.xlsx" TargetMode="External"/><Relationship Id="rId2" Type="http://schemas.microsoft.com/office/2011/relationships/chartStyle" Target="style2.xml"/><Relationship Id="rId3" Type="http://schemas.microsoft.com/office/2011/relationships/chartColorStyle" Target="colors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cap="none" spc="50" normalizeH="0" baseline="0">
                <a:solidFill>
                  <a:schemeClr val="tx1">
                    <a:lumMod val="65000"/>
                    <a:lumOff val="35000"/>
                  </a:schemeClr>
                </a:solidFill>
                <a:latin typeface="Arial" panose="020B0604020202020204" pitchFamily="34" charset="0"/>
                <a:ea typeface="+mj-ea"/>
                <a:cs typeface="Arial" panose="020B0604020202020204" pitchFamily="34" charset="0"/>
              </a:defRPr>
            </a:pPr>
            <a:r>
              <a:rPr lang="en-US" dirty="0">
                <a:latin typeface="Arial" panose="020B0604020202020204" pitchFamily="34" charset="0"/>
                <a:cs typeface="Arial" panose="020B0604020202020204" pitchFamily="34" charset="0"/>
              </a:rPr>
              <a:t>GUH </a:t>
            </a:r>
          </a:p>
          <a:p>
            <a:pPr>
              <a:defRPr sz="1600" b="0" i="0" u="none" strike="noStrike" kern="1200" cap="none" spc="50" normalizeH="0" baseline="0">
                <a:solidFill>
                  <a:schemeClr val="tx1">
                    <a:lumMod val="65000"/>
                    <a:lumOff val="35000"/>
                  </a:schemeClr>
                </a:solidFill>
                <a:latin typeface="Arial" panose="020B0604020202020204" pitchFamily="34" charset="0"/>
                <a:ea typeface="+mj-ea"/>
                <a:cs typeface="Arial" panose="020B0604020202020204" pitchFamily="34" charset="0"/>
              </a:defRPr>
            </a:pPr>
            <a:r>
              <a:rPr lang="en-US" dirty="0">
                <a:latin typeface="Arial" panose="020B0604020202020204" pitchFamily="34" charset="0"/>
                <a:cs typeface="Arial" panose="020B0604020202020204" pitchFamily="34" charset="0"/>
              </a:rPr>
              <a:t>Ley 27.191</a:t>
            </a:r>
          </a:p>
        </c:rich>
      </c:tx>
      <c:layout/>
      <c:overlay val="0"/>
      <c:spPr>
        <a:noFill/>
        <a:ln>
          <a:noFill/>
        </a:ln>
        <a:effectLst/>
      </c:spPr>
    </c:title>
    <c:autoTitleDeleted val="0"/>
    <c:plotArea>
      <c:layout/>
      <c:barChart>
        <c:barDir val="col"/>
        <c:grouping val="clustered"/>
        <c:varyColors val="0"/>
        <c:ser>
          <c:idx val="0"/>
          <c:order val="0"/>
          <c:tx>
            <c:strRef>
              <c:f>Hoja1!$B$1</c:f>
              <c:strCache>
                <c:ptCount val="1"/>
                <c:pt idx="0">
                  <c:v>% a abastecer</c:v>
                </c:pt>
              </c:strCache>
            </c:strRef>
          </c:tx>
          <c:spPr>
            <a:solidFill>
              <a:schemeClr val="accent1">
                <a:alpha val="70000"/>
              </a:schemeClr>
            </a:solidFill>
            <a:ln>
              <a:no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Hoja1!$A$2:$A$9</c:f>
              <c:numCache>
                <c:formatCode>General</c:formatCode>
                <c:ptCount val="8"/>
                <c:pt idx="0">
                  <c:v>2019.0</c:v>
                </c:pt>
                <c:pt idx="1">
                  <c:v>2020.0</c:v>
                </c:pt>
                <c:pt idx="2">
                  <c:v>2021.0</c:v>
                </c:pt>
                <c:pt idx="3">
                  <c:v>2022.0</c:v>
                </c:pt>
                <c:pt idx="4">
                  <c:v>2023.0</c:v>
                </c:pt>
                <c:pt idx="5">
                  <c:v>2024.0</c:v>
                </c:pt>
                <c:pt idx="6">
                  <c:v>2025.0</c:v>
                </c:pt>
                <c:pt idx="7">
                  <c:v>2026.0</c:v>
                </c:pt>
              </c:numCache>
            </c:numRef>
          </c:cat>
          <c:val>
            <c:numRef>
              <c:f>Hoja1!$B$2:$B$9</c:f>
              <c:numCache>
                <c:formatCode>General</c:formatCode>
                <c:ptCount val="8"/>
                <c:pt idx="0">
                  <c:v>8.0</c:v>
                </c:pt>
                <c:pt idx="1">
                  <c:v>12.0</c:v>
                </c:pt>
                <c:pt idx="2">
                  <c:v>12.0</c:v>
                </c:pt>
                <c:pt idx="3">
                  <c:v>16.0</c:v>
                </c:pt>
                <c:pt idx="4">
                  <c:v>16.0</c:v>
                </c:pt>
                <c:pt idx="5">
                  <c:v>18.0</c:v>
                </c:pt>
                <c:pt idx="6">
                  <c:v>18.0</c:v>
                </c:pt>
                <c:pt idx="7">
                  <c:v>20.0</c:v>
                </c:pt>
              </c:numCache>
            </c:numRef>
          </c:val>
          <c:extLst xmlns:c16r2="http://schemas.microsoft.com/office/drawing/2015/06/chart">
            <c:ext xmlns:c16="http://schemas.microsoft.com/office/drawing/2014/chart" uri="{C3380CC4-5D6E-409C-BE32-E72D297353CC}">
              <c16:uniqueId val="{00000000-8412-43F7-B55A-80889177591C}"/>
            </c:ext>
          </c:extLst>
        </c:ser>
        <c:dLbls>
          <c:dLblPos val="outEnd"/>
          <c:showLegendKey val="0"/>
          <c:showVal val="1"/>
          <c:showCatName val="0"/>
          <c:showSerName val="0"/>
          <c:showPercent val="0"/>
          <c:showBubbleSize val="0"/>
        </c:dLbls>
        <c:gapWidth val="80"/>
        <c:overlap val="25"/>
        <c:axId val="-2146752984"/>
        <c:axId val="-2146757768"/>
      </c:barChart>
      <c:catAx>
        <c:axId val="-2146752984"/>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cap="none" spc="20" normalizeH="0" baseline="0">
                <a:solidFill>
                  <a:schemeClr val="tx1">
                    <a:lumMod val="65000"/>
                    <a:lumOff val="35000"/>
                  </a:schemeClr>
                </a:solidFill>
                <a:latin typeface="+mn-lt"/>
                <a:ea typeface="+mn-ea"/>
                <a:cs typeface="+mn-cs"/>
              </a:defRPr>
            </a:pPr>
            <a:endParaRPr lang="es-ES"/>
          </a:p>
        </c:txPr>
        <c:crossAx val="-2146757768"/>
        <c:crosses val="autoZero"/>
        <c:auto val="1"/>
        <c:lblAlgn val="ctr"/>
        <c:lblOffset val="100"/>
        <c:noMultiLvlLbl val="0"/>
      </c:catAx>
      <c:valAx>
        <c:axId val="-2146757768"/>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tx1">
                    <a:lumMod val="65000"/>
                    <a:lumOff val="35000"/>
                  </a:schemeClr>
                </a:solidFill>
                <a:latin typeface="+mn-lt"/>
                <a:ea typeface="+mn-ea"/>
                <a:cs typeface="+mn-cs"/>
              </a:defRPr>
            </a:pPr>
            <a:endParaRPr lang="es-ES"/>
          </a:p>
        </c:txPr>
        <c:crossAx val="-214675298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lt1"/>
    </a:solidFill>
    <a:ln w="9525" cap="flat" cmpd="sng" algn="ctr">
      <a:solidFill>
        <a:schemeClr val="tx1">
          <a:lumMod val="15000"/>
          <a:lumOff val="85000"/>
        </a:schemeClr>
      </a:solidFill>
      <a:round/>
    </a:ln>
    <a:effectLst>
      <a:outerShdw blurRad="50800" dist="38100" dir="2700000" algn="tl" rotWithShape="0">
        <a:prstClr val="black">
          <a:alpha val="40000"/>
        </a:prstClr>
      </a:outerShdw>
    </a:effectLst>
  </c:spPr>
  <c:txPr>
    <a:bodyPr/>
    <a:lstStyle/>
    <a:p>
      <a:pPr>
        <a:defRPr/>
      </a:pPr>
      <a:endParaRPr lang="es-E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gradFill>
                <a:gsLst>
                  <a:gs pos="100000">
                    <a:schemeClr val="accent1">
                      <a:lumMod val="60000"/>
                      <a:lumOff val="40000"/>
                    </a:schemeClr>
                  </a:gs>
                  <a:gs pos="0">
                    <a:schemeClr val="accent1"/>
                  </a:gs>
                </a:gsLst>
                <a:lin ang="5400000" scaled="0"/>
              </a:gradFill>
              <a:ln w="9525">
                <a:solidFill>
                  <a:schemeClr val="lt1"/>
                </a:solidFill>
              </a:ln>
              <a:effectLst/>
            </c:spPr>
            <c:extLst xmlns:c16r2="http://schemas.microsoft.com/office/drawing/2015/06/chart">
              <c:ext xmlns:c16="http://schemas.microsoft.com/office/drawing/2014/chart" uri="{C3380CC4-5D6E-409C-BE32-E72D297353CC}">
                <c16:uniqueId val="{00000001-02EE-440C-ABBC-2AF57B8754CC}"/>
              </c:ext>
            </c:extLst>
          </c:dPt>
          <c:dPt>
            <c:idx val="1"/>
            <c:bubble3D val="0"/>
            <c:spPr>
              <a:gradFill>
                <a:gsLst>
                  <a:gs pos="100000">
                    <a:schemeClr val="accent2">
                      <a:lumMod val="60000"/>
                      <a:lumOff val="40000"/>
                    </a:schemeClr>
                  </a:gs>
                  <a:gs pos="0">
                    <a:schemeClr val="accent2"/>
                  </a:gs>
                </a:gsLst>
                <a:lin ang="5400000" scaled="0"/>
              </a:gradFill>
              <a:ln w="9525">
                <a:solidFill>
                  <a:schemeClr val="lt1"/>
                </a:solidFill>
              </a:ln>
              <a:effectLst/>
            </c:spPr>
            <c:extLst xmlns:c16r2="http://schemas.microsoft.com/office/drawing/2015/06/chart">
              <c:ext xmlns:c16="http://schemas.microsoft.com/office/drawing/2014/chart" uri="{C3380CC4-5D6E-409C-BE32-E72D297353CC}">
                <c16:uniqueId val="{00000003-02EE-440C-ABBC-2AF57B8754CC}"/>
              </c:ext>
            </c:extLst>
          </c:dPt>
          <c:dPt>
            <c:idx val="2"/>
            <c:bubble3D val="0"/>
            <c:spPr>
              <a:gradFill>
                <a:gsLst>
                  <a:gs pos="100000">
                    <a:schemeClr val="accent3">
                      <a:lumMod val="60000"/>
                      <a:lumOff val="40000"/>
                    </a:schemeClr>
                  </a:gs>
                  <a:gs pos="0">
                    <a:schemeClr val="accent3"/>
                  </a:gs>
                </a:gsLst>
                <a:lin ang="5400000" scaled="0"/>
              </a:gradFill>
              <a:ln w="9525">
                <a:solidFill>
                  <a:schemeClr val="lt1"/>
                </a:solidFill>
              </a:ln>
              <a:effectLst/>
            </c:spPr>
            <c:extLst xmlns:c16r2="http://schemas.microsoft.com/office/drawing/2015/06/chart">
              <c:ext xmlns:c16="http://schemas.microsoft.com/office/drawing/2014/chart" uri="{C3380CC4-5D6E-409C-BE32-E72D297353CC}">
                <c16:uniqueId val="{00000005-02EE-440C-ABBC-2AF57B8754CC}"/>
              </c:ext>
            </c:extLst>
          </c:dPt>
          <c:dPt>
            <c:idx val="3"/>
            <c:bubble3D val="0"/>
            <c:spPr>
              <a:gradFill>
                <a:gsLst>
                  <a:gs pos="100000">
                    <a:schemeClr val="accent4">
                      <a:lumMod val="60000"/>
                      <a:lumOff val="40000"/>
                    </a:schemeClr>
                  </a:gs>
                  <a:gs pos="0">
                    <a:schemeClr val="accent4"/>
                  </a:gs>
                </a:gsLst>
                <a:lin ang="5400000" scaled="0"/>
              </a:gradFill>
              <a:ln w="9525">
                <a:solidFill>
                  <a:schemeClr val="lt1"/>
                </a:solidFill>
              </a:ln>
              <a:effectLst/>
            </c:spPr>
            <c:extLst xmlns:c16r2="http://schemas.microsoft.com/office/drawing/2015/06/chart">
              <c:ext xmlns:c16="http://schemas.microsoft.com/office/drawing/2014/chart" uri="{C3380CC4-5D6E-409C-BE32-E72D297353CC}">
                <c16:uniqueId val="{00000007-02EE-440C-ABBC-2AF57B8754CC}"/>
              </c:ext>
            </c:extLst>
          </c:dPt>
          <c:dPt>
            <c:idx val="4"/>
            <c:bubble3D val="0"/>
            <c:spPr>
              <a:gradFill>
                <a:gsLst>
                  <a:gs pos="100000">
                    <a:schemeClr val="accent5">
                      <a:lumMod val="60000"/>
                      <a:lumOff val="40000"/>
                    </a:schemeClr>
                  </a:gs>
                  <a:gs pos="0">
                    <a:schemeClr val="accent5"/>
                  </a:gs>
                </a:gsLst>
                <a:lin ang="5400000" scaled="0"/>
              </a:gradFill>
              <a:ln w="9525">
                <a:solidFill>
                  <a:schemeClr val="lt1"/>
                </a:solidFill>
              </a:ln>
              <a:effectLst/>
            </c:spPr>
            <c:extLst xmlns:c16r2="http://schemas.microsoft.com/office/drawing/2015/06/chart">
              <c:ext xmlns:c16="http://schemas.microsoft.com/office/drawing/2014/chart" uri="{C3380CC4-5D6E-409C-BE32-E72D297353CC}">
                <c16:uniqueId val="{00000009-02EE-440C-ABBC-2AF57B8754CC}"/>
              </c:ext>
            </c:extLst>
          </c:dPt>
          <c:dPt>
            <c:idx val="5"/>
            <c:bubble3D val="0"/>
            <c:spPr>
              <a:gradFill>
                <a:gsLst>
                  <a:gs pos="100000">
                    <a:schemeClr val="accent6">
                      <a:lumMod val="60000"/>
                      <a:lumOff val="40000"/>
                    </a:schemeClr>
                  </a:gs>
                  <a:gs pos="0">
                    <a:schemeClr val="accent6"/>
                  </a:gs>
                </a:gsLst>
                <a:lin ang="5400000" scaled="0"/>
              </a:gradFill>
              <a:ln w="9525">
                <a:solidFill>
                  <a:schemeClr val="lt1"/>
                </a:solidFill>
              </a:ln>
              <a:effectLst/>
            </c:spPr>
            <c:extLst xmlns:c16r2="http://schemas.microsoft.com/office/drawing/2015/06/chart">
              <c:ext xmlns:c16="http://schemas.microsoft.com/office/drawing/2014/chart" uri="{C3380CC4-5D6E-409C-BE32-E72D297353CC}">
                <c16:uniqueId val="{0000000B-02EE-440C-ABBC-2AF57B8754CC}"/>
              </c:ext>
            </c:extLst>
          </c:dPt>
          <c:dPt>
            <c:idx val="6"/>
            <c:bubble3D val="0"/>
            <c:spPr>
              <a:gradFill>
                <a:gsLst>
                  <a:gs pos="100000">
                    <a:schemeClr val="accent1">
                      <a:lumMod val="60000"/>
                      <a:lumMod val="60000"/>
                      <a:lumOff val="40000"/>
                    </a:schemeClr>
                  </a:gs>
                  <a:gs pos="0">
                    <a:schemeClr val="accent1">
                      <a:lumMod val="60000"/>
                    </a:schemeClr>
                  </a:gs>
                </a:gsLst>
                <a:lin ang="5400000" scaled="0"/>
              </a:gradFill>
              <a:ln w="9525">
                <a:solidFill>
                  <a:schemeClr val="lt1"/>
                </a:solidFill>
              </a:ln>
              <a:effectLst/>
            </c:spPr>
            <c:extLst xmlns:c16r2="http://schemas.microsoft.com/office/drawing/2015/06/chart">
              <c:ext xmlns:c16="http://schemas.microsoft.com/office/drawing/2014/chart" uri="{C3380CC4-5D6E-409C-BE32-E72D297353CC}">
                <c16:uniqueId val="{0000000D-02EE-440C-ABBC-2AF57B8754CC}"/>
              </c:ext>
            </c:extLst>
          </c:dPt>
          <c:dPt>
            <c:idx val="7"/>
            <c:bubble3D val="0"/>
            <c:spPr>
              <a:gradFill>
                <a:gsLst>
                  <a:gs pos="100000">
                    <a:schemeClr val="accent2">
                      <a:lumMod val="60000"/>
                      <a:lumMod val="60000"/>
                      <a:lumOff val="40000"/>
                    </a:schemeClr>
                  </a:gs>
                  <a:gs pos="0">
                    <a:schemeClr val="accent2">
                      <a:lumMod val="60000"/>
                    </a:schemeClr>
                  </a:gs>
                </a:gsLst>
                <a:lin ang="5400000" scaled="0"/>
              </a:gradFill>
              <a:ln w="9525">
                <a:solidFill>
                  <a:schemeClr val="lt1"/>
                </a:solidFill>
              </a:ln>
              <a:effectLst/>
            </c:spPr>
            <c:extLst xmlns:c16r2="http://schemas.microsoft.com/office/drawing/2015/06/chart">
              <c:ext xmlns:c16="http://schemas.microsoft.com/office/drawing/2014/chart" uri="{C3380CC4-5D6E-409C-BE32-E72D297353CC}">
                <c16:uniqueId val="{0000000F-02EE-440C-ABBC-2AF57B8754CC}"/>
              </c:ext>
            </c:extLst>
          </c:dPt>
          <c:dPt>
            <c:idx val="8"/>
            <c:bubble3D val="0"/>
            <c:spPr>
              <a:gradFill>
                <a:gsLst>
                  <a:gs pos="100000">
                    <a:schemeClr val="accent3">
                      <a:lumMod val="60000"/>
                      <a:lumMod val="60000"/>
                      <a:lumOff val="40000"/>
                    </a:schemeClr>
                  </a:gs>
                  <a:gs pos="0">
                    <a:schemeClr val="accent3">
                      <a:lumMod val="60000"/>
                    </a:schemeClr>
                  </a:gs>
                </a:gsLst>
                <a:lin ang="5400000" scaled="0"/>
              </a:gradFill>
              <a:ln w="9525">
                <a:solidFill>
                  <a:schemeClr val="lt1"/>
                </a:solidFill>
              </a:ln>
              <a:effectLst/>
            </c:spPr>
            <c:extLst xmlns:c16r2="http://schemas.microsoft.com/office/drawing/2015/06/chart">
              <c:ext xmlns:c16="http://schemas.microsoft.com/office/drawing/2014/chart" uri="{C3380CC4-5D6E-409C-BE32-E72D297353CC}">
                <c16:uniqueId val="{00000011-02EE-440C-ABBC-2AF57B8754CC}"/>
              </c:ext>
            </c:extLst>
          </c:dPt>
          <c:dPt>
            <c:idx val="9"/>
            <c:bubble3D val="0"/>
            <c:spPr>
              <a:gradFill>
                <a:gsLst>
                  <a:gs pos="100000">
                    <a:schemeClr val="accent4">
                      <a:lumMod val="60000"/>
                      <a:lumMod val="60000"/>
                      <a:lumOff val="40000"/>
                    </a:schemeClr>
                  </a:gs>
                  <a:gs pos="0">
                    <a:schemeClr val="accent4">
                      <a:lumMod val="60000"/>
                    </a:schemeClr>
                  </a:gs>
                </a:gsLst>
                <a:lin ang="5400000" scaled="0"/>
              </a:gradFill>
              <a:ln w="9525">
                <a:solidFill>
                  <a:schemeClr val="lt1"/>
                </a:solidFill>
              </a:ln>
              <a:effectLst/>
            </c:spPr>
            <c:extLst xmlns:c16r2="http://schemas.microsoft.com/office/drawing/2015/06/chart">
              <c:ext xmlns:c16="http://schemas.microsoft.com/office/drawing/2014/chart" uri="{C3380CC4-5D6E-409C-BE32-E72D297353CC}">
                <c16:uniqueId val="{00000013-02EE-440C-ABBC-2AF57B8754CC}"/>
              </c:ext>
            </c:extLst>
          </c:dPt>
          <c:dPt>
            <c:idx val="10"/>
            <c:bubble3D val="0"/>
            <c:spPr>
              <a:gradFill>
                <a:gsLst>
                  <a:gs pos="100000">
                    <a:schemeClr val="accent5">
                      <a:lumMod val="60000"/>
                      <a:lumMod val="60000"/>
                      <a:lumOff val="40000"/>
                    </a:schemeClr>
                  </a:gs>
                  <a:gs pos="0">
                    <a:schemeClr val="accent5">
                      <a:lumMod val="60000"/>
                    </a:schemeClr>
                  </a:gs>
                </a:gsLst>
                <a:lin ang="5400000" scaled="0"/>
              </a:gradFill>
              <a:ln w="9525">
                <a:solidFill>
                  <a:schemeClr val="lt1"/>
                </a:solidFill>
              </a:ln>
              <a:effectLst/>
            </c:spPr>
            <c:extLst xmlns:c16r2="http://schemas.microsoft.com/office/drawing/2015/06/chart">
              <c:ext xmlns:c16="http://schemas.microsoft.com/office/drawing/2014/chart" uri="{C3380CC4-5D6E-409C-BE32-E72D297353CC}">
                <c16:uniqueId val="{00000015-02EE-440C-ABBC-2AF57B8754CC}"/>
              </c:ext>
            </c:extLst>
          </c:dPt>
          <c:dPt>
            <c:idx val="11"/>
            <c:bubble3D val="0"/>
            <c:spPr>
              <a:gradFill>
                <a:gsLst>
                  <a:gs pos="100000">
                    <a:schemeClr val="accent6">
                      <a:lumMod val="60000"/>
                      <a:lumMod val="60000"/>
                      <a:lumOff val="40000"/>
                    </a:schemeClr>
                  </a:gs>
                  <a:gs pos="0">
                    <a:schemeClr val="accent6">
                      <a:lumMod val="60000"/>
                    </a:schemeClr>
                  </a:gs>
                </a:gsLst>
                <a:lin ang="5400000" scaled="0"/>
              </a:gradFill>
              <a:ln w="9525">
                <a:solidFill>
                  <a:schemeClr val="lt1"/>
                </a:solidFill>
              </a:ln>
              <a:effectLst/>
            </c:spPr>
            <c:extLst xmlns:c16r2="http://schemas.microsoft.com/office/drawing/2015/06/chart">
              <c:ext xmlns:c16="http://schemas.microsoft.com/office/drawing/2014/chart" uri="{C3380CC4-5D6E-409C-BE32-E72D297353CC}">
                <c16:uniqueId val="{00000017-02EE-440C-ABBC-2AF57B8754CC}"/>
              </c:ext>
            </c:extLst>
          </c:dPt>
          <c:dPt>
            <c:idx val="12"/>
            <c:bubble3D val="0"/>
            <c:spPr>
              <a:gradFill>
                <a:gsLst>
                  <a:gs pos="100000">
                    <a:schemeClr val="accent1">
                      <a:lumMod val="80000"/>
                      <a:lumOff val="20000"/>
                      <a:lumMod val="60000"/>
                      <a:lumOff val="40000"/>
                    </a:schemeClr>
                  </a:gs>
                  <a:gs pos="0">
                    <a:schemeClr val="accent1">
                      <a:lumMod val="80000"/>
                      <a:lumOff val="20000"/>
                    </a:schemeClr>
                  </a:gs>
                </a:gsLst>
                <a:lin ang="5400000" scaled="0"/>
              </a:gradFill>
              <a:ln w="9525">
                <a:solidFill>
                  <a:schemeClr val="lt1"/>
                </a:solidFill>
              </a:ln>
              <a:effectLst/>
            </c:spPr>
            <c:extLst xmlns:c16r2="http://schemas.microsoft.com/office/drawing/2015/06/chart">
              <c:ext xmlns:c16="http://schemas.microsoft.com/office/drawing/2014/chart" uri="{C3380CC4-5D6E-409C-BE32-E72D297353CC}">
                <c16:uniqueId val="{00000019-02EE-440C-ABBC-2AF57B8754CC}"/>
              </c:ext>
            </c:extLst>
          </c:dPt>
          <c:dPt>
            <c:idx val="13"/>
            <c:bubble3D val="0"/>
            <c:spPr>
              <a:gradFill>
                <a:gsLst>
                  <a:gs pos="100000">
                    <a:schemeClr val="accent2">
                      <a:lumMod val="80000"/>
                      <a:lumOff val="20000"/>
                      <a:lumMod val="60000"/>
                      <a:lumOff val="40000"/>
                    </a:schemeClr>
                  </a:gs>
                  <a:gs pos="0">
                    <a:schemeClr val="accent2">
                      <a:lumMod val="80000"/>
                      <a:lumOff val="20000"/>
                    </a:schemeClr>
                  </a:gs>
                </a:gsLst>
                <a:lin ang="5400000" scaled="0"/>
              </a:gradFill>
              <a:ln w="9525">
                <a:solidFill>
                  <a:schemeClr val="lt1"/>
                </a:solidFill>
              </a:ln>
              <a:effectLst/>
            </c:spPr>
            <c:extLst xmlns:c16r2="http://schemas.microsoft.com/office/drawing/2015/06/chart">
              <c:ext xmlns:c16="http://schemas.microsoft.com/office/drawing/2014/chart" uri="{C3380CC4-5D6E-409C-BE32-E72D297353CC}">
                <c16:uniqueId val="{0000001B-02EE-440C-ABBC-2AF57B8754CC}"/>
              </c:ext>
            </c:extLst>
          </c:dPt>
          <c:dPt>
            <c:idx val="14"/>
            <c:bubble3D val="0"/>
            <c:spPr>
              <a:gradFill>
                <a:gsLst>
                  <a:gs pos="100000">
                    <a:schemeClr val="accent3">
                      <a:lumMod val="80000"/>
                      <a:lumOff val="20000"/>
                      <a:lumMod val="60000"/>
                      <a:lumOff val="40000"/>
                    </a:schemeClr>
                  </a:gs>
                  <a:gs pos="0">
                    <a:schemeClr val="accent3">
                      <a:lumMod val="80000"/>
                      <a:lumOff val="20000"/>
                    </a:schemeClr>
                  </a:gs>
                </a:gsLst>
                <a:lin ang="5400000" scaled="0"/>
              </a:gradFill>
              <a:ln w="9525">
                <a:solidFill>
                  <a:schemeClr val="lt1"/>
                </a:solidFill>
              </a:ln>
              <a:effectLst/>
            </c:spPr>
            <c:extLst xmlns:c16r2="http://schemas.microsoft.com/office/drawing/2015/06/chart">
              <c:ext xmlns:c16="http://schemas.microsoft.com/office/drawing/2014/chart" uri="{C3380CC4-5D6E-409C-BE32-E72D297353CC}">
                <c16:uniqueId val="{0000001D-02EE-440C-ABBC-2AF57B8754CC}"/>
              </c:ext>
            </c:extLst>
          </c:dPt>
          <c:dPt>
            <c:idx val="15"/>
            <c:bubble3D val="0"/>
            <c:spPr>
              <a:gradFill>
                <a:gsLst>
                  <a:gs pos="100000">
                    <a:schemeClr val="accent4">
                      <a:lumMod val="80000"/>
                      <a:lumOff val="20000"/>
                      <a:lumMod val="60000"/>
                      <a:lumOff val="40000"/>
                    </a:schemeClr>
                  </a:gs>
                  <a:gs pos="0">
                    <a:schemeClr val="accent4">
                      <a:lumMod val="80000"/>
                      <a:lumOff val="20000"/>
                    </a:schemeClr>
                  </a:gs>
                </a:gsLst>
                <a:lin ang="5400000" scaled="0"/>
              </a:gradFill>
              <a:ln w="9525">
                <a:solidFill>
                  <a:schemeClr val="lt1"/>
                </a:solidFill>
              </a:ln>
              <a:effectLst/>
            </c:spPr>
            <c:extLst xmlns:c16r2="http://schemas.microsoft.com/office/drawing/2015/06/chart">
              <c:ext xmlns:c16="http://schemas.microsoft.com/office/drawing/2014/chart" uri="{C3380CC4-5D6E-409C-BE32-E72D297353CC}">
                <c16:uniqueId val="{0000001F-02EE-440C-ABBC-2AF57B8754CC}"/>
              </c:ext>
            </c:extLst>
          </c:dPt>
          <c:dPt>
            <c:idx val="16"/>
            <c:bubble3D val="0"/>
            <c:spPr>
              <a:gradFill>
                <a:gsLst>
                  <a:gs pos="100000">
                    <a:schemeClr val="accent5">
                      <a:lumMod val="80000"/>
                      <a:lumOff val="20000"/>
                      <a:lumMod val="60000"/>
                      <a:lumOff val="40000"/>
                    </a:schemeClr>
                  </a:gs>
                  <a:gs pos="0">
                    <a:schemeClr val="accent5">
                      <a:lumMod val="80000"/>
                      <a:lumOff val="20000"/>
                    </a:schemeClr>
                  </a:gs>
                </a:gsLst>
                <a:lin ang="5400000" scaled="0"/>
              </a:gradFill>
              <a:ln w="9525">
                <a:solidFill>
                  <a:schemeClr val="lt1"/>
                </a:solidFill>
              </a:ln>
              <a:effectLst/>
            </c:spPr>
            <c:extLst xmlns:c16r2="http://schemas.microsoft.com/office/drawing/2015/06/chart">
              <c:ext xmlns:c16="http://schemas.microsoft.com/office/drawing/2014/chart" uri="{C3380CC4-5D6E-409C-BE32-E72D297353CC}">
                <c16:uniqueId val="{00000021-02EE-440C-ABBC-2AF57B8754CC}"/>
              </c:ext>
            </c:extLst>
          </c:dPt>
          <c:dPt>
            <c:idx val="17"/>
            <c:bubble3D val="0"/>
            <c:spPr>
              <a:gradFill>
                <a:gsLst>
                  <a:gs pos="100000">
                    <a:schemeClr val="accent6">
                      <a:lumMod val="80000"/>
                      <a:lumOff val="20000"/>
                      <a:lumMod val="60000"/>
                      <a:lumOff val="40000"/>
                    </a:schemeClr>
                  </a:gs>
                  <a:gs pos="0">
                    <a:schemeClr val="accent6">
                      <a:lumMod val="80000"/>
                      <a:lumOff val="20000"/>
                    </a:schemeClr>
                  </a:gs>
                </a:gsLst>
                <a:lin ang="5400000" scaled="0"/>
              </a:gradFill>
              <a:ln w="9525">
                <a:solidFill>
                  <a:schemeClr val="lt1"/>
                </a:solidFill>
              </a:ln>
              <a:effectLst/>
            </c:spPr>
            <c:extLst xmlns:c16r2="http://schemas.microsoft.com/office/drawing/2015/06/chart">
              <c:ext xmlns:c16="http://schemas.microsoft.com/office/drawing/2014/chart" uri="{C3380CC4-5D6E-409C-BE32-E72D297353CC}">
                <c16:uniqueId val="{00000023-02EE-440C-ABBC-2AF57B8754CC}"/>
              </c:ext>
            </c:extLst>
          </c:dPt>
          <c:dPt>
            <c:idx val="18"/>
            <c:bubble3D val="0"/>
            <c:spPr>
              <a:gradFill>
                <a:gsLst>
                  <a:gs pos="100000">
                    <a:schemeClr val="accent1">
                      <a:lumMod val="80000"/>
                      <a:lumMod val="60000"/>
                      <a:lumOff val="40000"/>
                    </a:schemeClr>
                  </a:gs>
                  <a:gs pos="0">
                    <a:schemeClr val="accent1">
                      <a:lumMod val="80000"/>
                    </a:schemeClr>
                  </a:gs>
                </a:gsLst>
                <a:lin ang="5400000" scaled="0"/>
              </a:gradFill>
              <a:ln w="9525">
                <a:solidFill>
                  <a:schemeClr val="lt1"/>
                </a:solidFill>
              </a:ln>
              <a:effectLst/>
            </c:spPr>
            <c:extLst xmlns:c16r2="http://schemas.microsoft.com/office/drawing/2015/06/chart">
              <c:ext xmlns:c16="http://schemas.microsoft.com/office/drawing/2014/chart" uri="{C3380CC4-5D6E-409C-BE32-E72D297353CC}">
                <c16:uniqueId val="{00000025-02EE-440C-ABBC-2AF57B8754CC}"/>
              </c:ext>
            </c:extLst>
          </c:dPt>
          <c:dPt>
            <c:idx val="19"/>
            <c:bubble3D val="0"/>
            <c:spPr>
              <a:gradFill>
                <a:gsLst>
                  <a:gs pos="100000">
                    <a:schemeClr val="accent2">
                      <a:lumMod val="80000"/>
                      <a:lumMod val="60000"/>
                      <a:lumOff val="40000"/>
                    </a:schemeClr>
                  </a:gs>
                  <a:gs pos="0">
                    <a:schemeClr val="accent2">
                      <a:lumMod val="80000"/>
                    </a:schemeClr>
                  </a:gs>
                </a:gsLst>
                <a:lin ang="5400000" scaled="0"/>
              </a:gradFill>
              <a:ln w="9525">
                <a:solidFill>
                  <a:schemeClr val="lt1"/>
                </a:solidFill>
              </a:ln>
              <a:effectLst/>
            </c:spPr>
            <c:extLst xmlns:c16r2="http://schemas.microsoft.com/office/drawing/2015/06/chart">
              <c:ext xmlns:c16="http://schemas.microsoft.com/office/drawing/2014/chart" uri="{C3380CC4-5D6E-409C-BE32-E72D297353CC}">
                <c16:uniqueId val="{00000027-02EE-440C-ABBC-2AF57B8754CC}"/>
              </c:ext>
            </c:extLst>
          </c:dPt>
          <c:dPt>
            <c:idx val="20"/>
            <c:bubble3D val="0"/>
            <c:spPr>
              <a:gradFill>
                <a:gsLst>
                  <a:gs pos="100000">
                    <a:schemeClr val="accent3">
                      <a:lumMod val="80000"/>
                      <a:lumMod val="60000"/>
                      <a:lumOff val="40000"/>
                    </a:schemeClr>
                  </a:gs>
                  <a:gs pos="0">
                    <a:schemeClr val="accent3">
                      <a:lumMod val="80000"/>
                    </a:schemeClr>
                  </a:gs>
                </a:gsLst>
                <a:lin ang="5400000" scaled="0"/>
              </a:gradFill>
              <a:ln w="9525">
                <a:solidFill>
                  <a:schemeClr val="lt1"/>
                </a:solidFill>
              </a:ln>
              <a:effectLst/>
            </c:spPr>
            <c:extLst xmlns:c16r2="http://schemas.microsoft.com/office/drawing/2015/06/chart">
              <c:ext xmlns:c16="http://schemas.microsoft.com/office/drawing/2014/chart" uri="{C3380CC4-5D6E-409C-BE32-E72D297353CC}">
                <c16:uniqueId val="{00000029-02EE-440C-ABBC-2AF57B8754CC}"/>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baseline="0">
                    <a:solidFill>
                      <a:schemeClr val="dk1">
                        <a:lumMod val="75000"/>
                        <a:lumOff val="25000"/>
                      </a:schemeClr>
                    </a:solidFill>
                    <a:latin typeface="+mn-lt"/>
                    <a:ea typeface="+mn-ea"/>
                    <a:cs typeface="+mn-cs"/>
                  </a:defRPr>
                </a:pPr>
                <a:endParaRPr lang="es-ES"/>
              </a:p>
            </c:txPr>
            <c:showLegendKey val="0"/>
            <c:showVal val="1"/>
            <c:showCatName val="1"/>
            <c:showSerName val="0"/>
            <c:showPercent val="0"/>
            <c:showBubbleSize val="0"/>
            <c:showLeaderLines val="1"/>
            <c:leaderLines>
              <c:spPr>
                <a:ln w="9525" cap="flat" cmpd="sng" algn="ctr">
                  <a:solidFill>
                    <a:schemeClr val="dk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'Universo - Provincia'!$A$3:$A$23</c:f>
              <c:strCache>
                <c:ptCount val="21"/>
                <c:pt idx="0">
                  <c:v>Buenos Aires</c:v>
                </c:pt>
                <c:pt idx="1">
                  <c:v>Catamarca</c:v>
                </c:pt>
                <c:pt idx="2">
                  <c:v>Cordoba </c:v>
                </c:pt>
                <c:pt idx="3">
                  <c:v>Chubut</c:v>
                </c:pt>
                <c:pt idx="4">
                  <c:v>Corrientes</c:v>
                </c:pt>
                <c:pt idx="5">
                  <c:v>San Luis</c:v>
                </c:pt>
                <c:pt idx="6">
                  <c:v>San Juan</c:v>
                </c:pt>
                <c:pt idx="7">
                  <c:v>Entre Rios</c:v>
                </c:pt>
                <c:pt idx="8">
                  <c:v>Formosa</c:v>
                </c:pt>
                <c:pt idx="9">
                  <c:v>Jujuy</c:v>
                </c:pt>
                <c:pt idx="10">
                  <c:v>Salta</c:v>
                </c:pt>
                <c:pt idx="11">
                  <c:v>Misiones</c:v>
                </c:pt>
                <c:pt idx="12">
                  <c:v>Chaco</c:v>
                </c:pt>
                <c:pt idx="13">
                  <c:v>Neuquen</c:v>
                </c:pt>
                <c:pt idx="14">
                  <c:v>La Rioja</c:v>
                </c:pt>
                <c:pt idx="15">
                  <c:v>La Pampa</c:v>
                </c:pt>
                <c:pt idx="16">
                  <c:v>Santa Fe</c:v>
                </c:pt>
                <c:pt idx="17">
                  <c:v>SDE</c:v>
                </c:pt>
                <c:pt idx="18">
                  <c:v>Tucuman</c:v>
                </c:pt>
                <c:pt idx="19">
                  <c:v>Santa Cruz</c:v>
                </c:pt>
                <c:pt idx="20">
                  <c:v>Rio Negro</c:v>
                </c:pt>
              </c:strCache>
            </c:strRef>
          </c:cat>
          <c:val>
            <c:numRef>
              <c:f>'Universo - Provincia'!$B$3:$B$23</c:f>
              <c:numCache>
                <c:formatCode>General</c:formatCode>
                <c:ptCount val="21"/>
                <c:pt idx="0">
                  <c:v>1136.0</c:v>
                </c:pt>
                <c:pt idx="1">
                  <c:v>15.0</c:v>
                </c:pt>
                <c:pt idx="2">
                  <c:v>164.0</c:v>
                </c:pt>
                <c:pt idx="3">
                  <c:v>22.0</c:v>
                </c:pt>
                <c:pt idx="4">
                  <c:v>21.0</c:v>
                </c:pt>
                <c:pt idx="5">
                  <c:v>49.0</c:v>
                </c:pt>
                <c:pt idx="6">
                  <c:v>22.0</c:v>
                </c:pt>
                <c:pt idx="7">
                  <c:v>70.0</c:v>
                </c:pt>
                <c:pt idx="8">
                  <c:v>6.0</c:v>
                </c:pt>
                <c:pt idx="9">
                  <c:v>1.0</c:v>
                </c:pt>
                <c:pt idx="10">
                  <c:v>14.0</c:v>
                </c:pt>
                <c:pt idx="11">
                  <c:v>15.0</c:v>
                </c:pt>
                <c:pt idx="12">
                  <c:v>11.0</c:v>
                </c:pt>
                <c:pt idx="13">
                  <c:v>19.0</c:v>
                </c:pt>
                <c:pt idx="14">
                  <c:v>9.0</c:v>
                </c:pt>
                <c:pt idx="15">
                  <c:v>10.0</c:v>
                </c:pt>
                <c:pt idx="16">
                  <c:v>192.0</c:v>
                </c:pt>
                <c:pt idx="17">
                  <c:v>4.0</c:v>
                </c:pt>
                <c:pt idx="18">
                  <c:v>40.0</c:v>
                </c:pt>
                <c:pt idx="19">
                  <c:v>2.0</c:v>
                </c:pt>
                <c:pt idx="20">
                  <c:v>34.0</c:v>
                </c:pt>
              </c:numCache>
            </c:numRef>
          </c:val>
          <c:extLst xmlns:c16r2="http://schemas.microsoft.com/office/drawing/2015/06/chart">
            <c:ext xmlns:c16="http://schemas.microsoft.com/office/drawing/2014/chart" uri="{C3380CC4-5D6E-409C-BE32-E72D297353CC}">
              <c16:uniqueId val="{0000002A-02EE-440C-ABBC-2AF57B8754CC}"/>
            </c:ext>
          </c:extLst>
        </c:ser>
        <c:dLbls>
          <c:showLegendKey val="0"/>
          <c:showVal val="1"/>
          <c:showCatName val="1"/>
          <c:showSerName val="0"/>
          <c:showPercent val="0"/>
          <c:showBubbleSize val="0"/>
          <c:showLeaderLines val="1"/>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es-E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414">
  <cs:axisTitle>
    <cs:lnRef idx="0"/>
    <cs:fillRef idx="0"/>
    <cs:effectRef idx="0"/>
    <cs:fontRef idx="major">
      <a:schemeClr val="dk1">
        <a:lumMod val="50000"/>
        <a:lumOff val="50000"/>
      </a:schemeClr>
    </cs:fontRef>
    <cs:spPr>
      <a:solidFill>
        <a:schemeClr val="bg1">
          <a:lumMod val="85000"/>
        </a:schemeClr>
      </a:solidFill>
      <a:ln w="19050">
        <a:solidFill>
          <a:schemeClr val="bg1"/>
        </a:solidFill>
      </a:ln>
    </cs:spPr>
    <cs:defRPr sz="900"/>
  </cs:axisTitle>
  <cs:categoryAxis>
    <cs:lnRef idx="0"/>
    <cs:fillRef idx="0"/>
    <cs:effectRef idx="0"/>
    <cs:fontRef idx="major">
      <a:schemeClr val="dk1">
        <a:lumMod val="50000"/>
        <a:lumOff val="50000"/>
      </a:schemeClr>
    </cs:fontRef>
    <cs:defRPr sz="90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900"/>
  </cs:chartArea>
  <cs:dataLabel>
    <cs:lnRef idx="0"/>
    <cs:fillRef idx="0"/>
    <cs:effectRef idx="0"/>
    <cs:fontRef idx="minor">
      <a:schemeClr val="dk1">
        <a:lumMod val="75000"/>
        <a:lumOff val="25000"/>
      </a:schemeClr>
    </cs:fontRef>
    <cs:defRPr sz="900"/>
    <cs:bodyPr lIns="38100" tIns="19050" rIns="38100" bIns="19050">
      <a:spAutoFit/>
    </cs:bodyPr>
  </cs:dataLabel>
  <cs:dataLabelCallout>
    <cs:lnRef idx="0"/>
    <cs:fillRef idx="0"/>
    <cs:effectRef idx="0"/>
    <cs:fontRef idx="major">
      <a:schemeClr val="dk1">
        <a:lumMod val="50000"/>
        <a:lumOff val="50000"/>
      </a:schemeClr>
    </cs:fontRef>
    <cs:spPr>
      <a:solidFill>
        <a:schemeClr val="lt1">
          <a:alpha val="75000"/>
        </a:schemeClr>
      </a:solidFill>
      <a:ln w="9525">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9525">
        <a:solidFill>
          <a:schemeClr val="lt1"/>
        </a:solidFill>
      </a:ln>
    </cs:spPr>
  </cs:dataPoint>
  <cs:dataPoint3D>
    <cs:lnRef idx="0"/>
    <cs:fillRef idx="0">
      <cs:styleClr val="auto"/>
    </cs:fillRef>
    <cs:effectRef idx="0"/>
    <cs:fontRef idx="minor">
      <a:schemeClr val="tx1"/>
    </cs:fontRef>
    <cs:spPr>
      <a:solidFill>
        <a:schemeClr val="phClr"/>
      </a:solidFill>
      <a:ln w="9525">
        <a:solidFill>
          <a:schemeClr val="lt1"/>
        </a:solidFill>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solidFill>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lumOff val="10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9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ajor">
      <a:schemeClr val="dk1">
        <a:lumMod val="50000"/>
        <a:lumOff val="50000"/>
      </a:schemeClr>
    </cs:fontRef>
    <cs:defRPr sz="900"/>
  </cs:seriesAxis>
  <cs:seriesLine>
    <cs:lnRef idx="0"/>
    <cs:fillRef idx="0"/>
    <cs:effectRef idx="0"/>
    <cs:fontRef idx="minor">
      <a:schemeClr val="dk1"/>
    </cs:fontRef>
    <cs:spPr>
      <a:ln w="9525" cap="flat">
        <a:solidFill>
          <a:schemeClr val="bg1">
            <a:lumMod val="50000"/>
          </a:schemeClr>
        </a:solidFill>
        <a:round/>
      </a:ln>
    </cs:spPr>
  </cs:seriesLine>
  <cs:title>
    <cs:lnRef idx="0"/>
    <cs:fillRef idx="0"/>
    <cs:effectRef idx="0"/>
    <cs:fontRef idx="major">
      <a:schemeClr val="dk1">
        <a:lumMod val="50000"/>
        <a:lumOff val="50000"/>
      </a:schemeClr>
    </cs:fontRef>
    <cs:defRPr sz="1600" b="1" spc="0" normalizeH="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ajor">
      <a:schemeClr val="dk1">
        <a:lumMod val="50000"/>
        <a:lumOff val="50000"/>
      </a:schemeClr>
    </cs:fontRef>
    <cs:defRPr sz="900"/>
  </cs:trendlineLabel>
  <cs:upBar>
    <cs:lnRef idx="0"/>
    <cs:fillRef idx="0"/>
    <cs:effectRef idx="0"/>
    <cs:fontRef idx="minor">
      <a:schemeClr val="dk1"/>
    </cs:fontRef>
    <cs:spPr>
      <a:solidFill>
        <a:schemeClr val="lt1"/>
      </a:solidFill>
    </cs:spPr>
  </cs:upBar>
  <cs:valueAxis>
    <cs:lnRef idx="0"/>
    <cs:fillRef idx="0"/>
    <cs:effectRef idx="0"/>
    <cs:fontRef idx="major">
      <a:schemeClr val="dk1">
        <a:lumMod val="50000"/>
        <a:lumOff val="50000"/>
      </a:schemeClr>
    </cs:fontRef>
    <cs:defRPr sz="9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ABB771-89A9-4934-AB52-73EDA505C6AB}" type="doc">
      <dgm:prSet loTypeId="urn:microsoft.com/office/officeart/2005/8/layout/chevron1" loCatId="process" qsTypeId="urn:microsoft.com/office/officeart/2005/8/quickstyle/simple1" qsCatId="simple" csTypeId="urn:microsoft.com/office/officeart/2005/8/colors/accent1_2" csCatId="accent1" phldr="1"/>
      <dgm:spPr/>
    </dgm:pt>
    <dgm:pt modelId="{C46AC6F0-A9A5-4413-8C3C-D832B3874D43}">
      <dgm:prSet phldrT="[Texto]" custT="1"/>
      <dgm:spPr/>
      <dgm:t>
        <a:bodyPr/>
        <a:lstStyle/>
        <a:p>
          <a:pPr algn="ctr"/>
          <a:r>
            <a:rPr lang="es-MX" sz="1400" dirty="0">
              <a:latin typeface="Arial" panose="020B0604020202020204" pitchFamily="34" charset="0"/>
              <a:cs typeface="Arial" panose="020B0604020202020204" pitchFamily="34" charset="0"/>
            </a:rPr>
            <a:t>Desarrollo de proyectos</a:t>
          </a:r>
        </a:p>
      </dgm:t>
    </dgm:pt>
    <dgm:pt modelId="{25DFD6A9-BD3E-4BC6-B0B9-613830F5F886}" type="parTrans" cxnId="{26F09ECB-0BD1-4E1E-A62B-109F85025CC7}">
      <dgm:prSet/>
      <dgm:spPr/>
      <dgm:t>
        <a:bodyPr/>
        <a:lstStyle/>
        <a:p>
          <a:pPr algn="ctr"/>
          <a:endParaRPr lang="es-MX" sz="1400">
            <a:latin typeface="Arial" panose="020B0604020202020204" pitchFamily="34" charset="0"/>
            <a:cs typeface="Arial" panose="020B0604020202020204" pitchFamily="34" charset="0"/>
          </a:endParaRPr>
        </a:p>
      </dgm:t>
    </dgm:pt>
    <dgm:pt modelId="{E288F9E2-8A3E-4F31-9097-297AAB1D2CA9}" type="sibTrans" cxnId="{26F09ECB-0BD1-4E1E-A62B-109F85025CC7}">
      <dgm:prSet/>
      <dgm:spPr/>
      <dgm:t>
        <a:bodyPr/>
        <a:lstStyle/>
        <a:p>
          <a:pPr algn="ctr"/>
          <a:endParaRPr lang="es-MX" sz="1400">
            <a:latin typeface="Arial" panose="020B0604020202020204" pitchFamily="34" charset="0"/>
            <a:cs typeface="Arial" panose="020B0604020202020204" pitchFamily="34" charset="0"/>
          </a:endParaRPr>
        </a:p>
      </dgm:t>
    </dgm:pt>
    <dgm:pt modelId="{45713ECE-2B82-4A70-A3F4-1E230DA3652F}">
      <dgm:prSet phldrT="[Texto]" custT="1"/>
      <dgm:spPr/>
      <dgm:t>
        <a:bodyPr/>
        <a:lstStyle/>
        <a:p>
          <a:pPr algn="ctr"/>
          <a:r>
            <a:rPr lang="es-MX" sz="1400" dirty="0">
              <a:latin typeface="Arial" panose="020B0604020202020204" pitchFamily="34" charset="0"/>
              <a:cs typeface="Arial" panose="020B0604020202020204" pitchFamily="34" charset="0"/>
            </a:rPr>
            <a:t>Construcción			</a:t>
          </a:r>
        </a:p>
      </dgm:t>
    </dgm:pt>
    <dgm:pt modelId="{F7D9FFAC-7498-46B0-910B-9A5F02618296}" type="parTrans" cxnId="{3D2C2280-13BA-44A1-9DDF-5ED287D83BD9}">
      <dgm:prSet/>
      <dgm:spPr/>
      <dgm:t>
        <a:bodyPr/>
        <a:lstStyle/>
        <a:p>
          <a:pPr algn="ctr"/>
          <a:endParaRPr lang="es-MX" sz="1400">
            <a:latin typeface="Arial" panose="020B0604020202020204" pitchFamily="34" charset="0"/>
            <a:cs typeface="Arial" panose="020B0604020202020204" pitchFamily="34" charset="0"/>
          </a:endParaRPr>
        </a:p>
      </dgm:t>
    </dgm:pt>
    <dgm:pt modelId="{E9591482-44D8-4874-975D-7E2903E52EBB}" type="sibTrans" cxnId="{3D2C2280-13BA-44A1-9DDF-5ED287D83BD9}">
      <dgm:prSet/>
      <dgm:spPr/>
      <dgm:t>
        <a:bodyPr/>
        <a:lstStyle/>
        <a:p>
          <a:pPr algn="ctr"/>
          <a:endParaRPr lang="es-MX" sz="1400">
            <a:latin typeface="Arial" panose="020B0604020202020204" pitchFamily="34" charset="0"/>
            <a:cs typeface="Arial" panose="020B0604020202020204" pitchFamily="34" charset="0"/>
          </a:endParaRPr>
        </a:p>
      </dgm:t>
    </dgm:pt>
    <dgm:pt modelId="{4F256D86-32FC-45B8-AA00-4F71570322F6}">
      <dgm:prSet phldrT="[Texto]" custT="1"/>
      <dgm:spPr/>
      <dgm:t>
        <a:bodyPr/>
        <a:lstStyle/>
        <a:p>
          <a:pPr algn="ctr"/>
          <a:r>
            <a:rPr lang="es-MX" sz="1400" dirty="0">
              <a:latin typeface="Arial" panose="020B0604020202020204" pitchFamily="34" charset="0"/>
              <a:cs typeface="Arial" panose="020B0604020202020204" pitchFamily="34" charset="0"/>
            </a:rPr>
            <a:t>Provisión de Equipamiento</a:t>
          </a:r>
        </a:p>
      </dgm:t>
    </dgm:pt>
    <dgm:pt modelId="{BCEE58CD-597E-44CB-AF44-A62568FE28FA}" type="parTrans" cxnId="{B7400DA7-AEEA-4A96-91B3-F3D392C5A7FA}">
      <dgm:prSet/>
      <dgm:spPr/>
      <dgm:t>
        <a:bodyPr/>
        <a:lstStyle/>
        <a:p>
          <a:pPr algn="ctr"/>
          <a:endParaRPr lang="es-MX" sz="1400">
            <a:latin typeface="Arial" panose="020B0604020202020204" pitchFamily="34" charset="0"/>
            <a:cs typeface="Arial" panose="020B0604020202020204" pitchFamily="34" charset="0"/>
          </a:endParaRPr>
        </a:p>
      </dgm:t>
    </dgm:pt>
    <dgm:pt modelId="{B2561CFF-F219-4A66-A257-B808E2BB44C1}" type="sibTrans" cxnId="{B7400DA7-AEEA-4A96-91B3-F3D392C5A7FA}">
      <dgm:prSet/>
      <dgm:spPr/>
      <dgm:t>
        <a:bodyPr/>
        <a:lstStyle/>
        <a:p>
          <a:pPr algn="ctr"/>
          <a:endParaRPr lang="es-MX" sz="1400">
            <a:latin typeface="Arial" panose="020B0604020202020204" pitchFamily="34" charset="0"/>
            <a:cs typeface="Arial" panose="020B0604020202020204" pitchFamily="34" charset="0"/>
          </a:endParaRPr>
        </a:p>
      </dgm:t>
    </dgm:pt>
    <dgm:pt modelId="{BCC35E46-F6DB-4251-B7D2-4211BF83BCDA}">
      <dgm:prSet phldrT="[Texto]" custT="1"/>
      <dgm:spPr/>
      <dgm:t>
        <a:bodyPr/>
        <a:lstStyle/>
        <a:p>
          <a:pPr algn="ctr"/>
          <a:r>
            <a:rPr lang="es-MX" sz="1400" dirty="0">
              <a:latin typeface="Arial" panose="020B0604020202020204" pitchFamily="34" charset="0"/>
              <a:cs typeface="Arial" panose="020B0604020202020204" pitchFamily="34" charset="0"/>
            </a:rPr>
            <a:t>O&amp;M</a:t>
          </a:r>
        </a:p>
      </dgm:t>
    </dgm:pt>
    <dgm:pt modelId="{B49AA5A8-BFB5-4587-B248-700067671B81}" type="parTrans" cxnId="{1261336C-C9DB-41C0-9BC1-9FD12DFF9DE1}">
      <dgm:prSet/>
      <dgm:spPr/>
      <dgm:t>
        <a:bodyPr/>
        <a:lstStyle/>
        <a:p>
          <a:pPr algn="ctr"/>
          <a:endParaRPr lang="es-MX" sz="1400">
            <a:latin typeface="Arial" panose="020B0604020202020204" pitchFamily="34" charset="0"/>
            <a:cs typeface="Arial" panose="020B0604020202020204" pitchFamily="34" charset="0"/>
          </a:endParaRPr>
        </a:p>
      </dgm:t>
    </dgm:pt>
    <dgm:pt modelId="{40536963-43F0-43C3-8908-A296D2386A55}" type="sibTrans" cxnId="{1261336C-C9DB-41C0-9BC1-9FD12DFF9DE1}">
      <dgm:prSet/>
      <dgm:spPr/>
      <dgm:t>
        <a:bodyPr/>
        <a:lstStyle/>
        <a:p>
          <a:pPr algn="ctr"/>
          <a:endParaRPr lang="es-MX" sz="1400">
            <a:latin typeface="Arial" panose="020B0604020202020204" pitchFamily="34" charset="0"/>
            <a:cs typeface="Arial" panose="020B0604020202020204" pitchFamily="34" charset="0"/>
          </a:endParaRPr>
        </a:p>
      </dgm:t>
    </dgm:pt>
    <dgm:pt modelId="{A9D493FD-5761-404A-BF9A-4FFD8ECD9F9F}">
      <dgm:prSet phldrT="[Texto]" custT="1"/>
      <dgm:spPr/>
      <dgm:t>
        <a:bodyPr/>
        <a:lstStyle/>
        <a:p>
          <a:pPr algn="ctr"/>
          <a:r>
            <a:rPr lang="es-MX" sz="1400" dirty="0">
              <a:latin typeface="Arial" panose="020B0604020202020204" pitchFamily="34" charset="0"/>
              <a:cs typeface="Arial" panose="020B0604020202020204" pitchFamily="34" charset="0"/>
            </a:rPr>
            <a:t>Venta de Energía</a:t>
          </a:r>
        </a:p>
      </dgm:t>
    </dgm:pt>
    <dgm:pt modelId="{6C8F7A26-F0F7-4655-A5F2-D913305C4D43}" type="parTrans" cxnId="{48C47EE1-4649-41E7-86B7-54DFA1C67AF4}">
      <dgm:prSet/>
      <dgm:spPr/>
      <dgm:t>
        <a:bodyPr/>
        <a:lstStyle/>
        <a:p>
          <a:pPr algn="ctr"/>
          <a:endParaRPr lang="es-MX">
            <a:latin typeface="Arial" panose="020B0604020202020204" pitchFamily="34" charset="0"/>
            <a:cs typeface="Arial" panose="020B0604020202020204" pitchFamily="34" charset="0"/>
          </a:endParaRPr>
        </a:p>
      </dgm:t>
    </dgm:pt>
    <dgm:pt modelId="{9523508F-8800-481F-A54F-06F2C6F90CB9}" type="sibTrans" cxnId="{48C47EE1-4649-41E7-86B7-54DFA1C67AF4}">
      <dgm:prSet/>
      <dgm:spPr/>
      <dgm:t>
        <a:bodyPr/>
        <a:lstStyle/>
        <a:p>
          <a:pPr algn="ctr"/>
          <a:endParaRPr lang="es-MX">
            <a:latin typeface="Arial" panose="020B0604020202020204" pitchFamily="34" charset="0"/>
            <a:cs typeface="Arial" panose="020B0604020202020204" pitchFamily="34" charset="0"/>
          </a:endParaRPr>
        </a:p>
      </dgm:t>
    </dgm:pt>
    <dgm:pt modelId="{485BACFB-DF74-4BD5-A89E-7588273EDB32}" type="pres">
      <dgm:prSet presAssocID="{F5ABB771-89A9-4934-AB52-73EDA505C6AB}" presName="Name0" presStyleCnt="0">
        <dgm:presLayoutVars>
          <dgm:dir/>
          <dgm:animLvl val="lvl"/>
          <dgm:resizeHandles val="exact"/>
        </dgm:presLayoutVars>
      </dgm:prSet>
      <dgm:spPr/>
    </dgm:pt>
    <dgm:pt modelId="{640FA9AF-9BC7-4F87-A791-E52D5DF113B7}" type="pres">
      <dgm:prSet presAssocID="{C46AC6F0-A9A5-4413-8C3C-D832B3874D43}" presName="parTxOnly" presStyleLbl="node1" presStyleIdx="0" presStyleCnt="5">
        <dgm:presLayoutVars>
          <dgm:chMax val="0"/>
          <dgm:chPref val="0"/>
          <dgm:bulletEnabled val="1"/>
        </dgm:presLayoutVars>
      </dgm:prSet>
      <dgm:spPr/>
      <dgm:t>
        <a:bodyPr/>
        <a:lstStyle/>
        <a:p>
          <a:endParaRPr lang="es-ES"/>
        </a:p>
      </dgm:t>
    </dgm:pt>
    <dgm:pt modelId="{947FD656-8870-4755-82F4-FDBD3C3BDA54}" type="pres">
      <dgm:prSet presAssocID="{E288F9E2-8A3E-4F31-9097-297AAB1D2CA9}" presName="parTxOnlySpace" presStyleCnt="0"/>
      <dgm:spPr/>
    </dgm:pt>
    <dgm:pt modelId="{621E5F7B-3CF2-4FE5-86C4-01564E464C9D}" type="pres">
      <dgm:prSet presAssocID="{4F256D86-32FC-45B8-AA00-4F71570322F6}" presName="parTxOnly" presStyleLbl="node1" presStyleIdx="1" presStyleCnt="5">
        <dgm:presLayoutVars>
          <dgm:chMax val="0"/>
          <dgm:chPref val="0"/>
          <dgm:bulletEnabled val="1"/>
        </dgm:presLayoutVars>
      </dgm:prSet>
      <dgm:spPr/>
      <dgm:t>
        <a:bodyPr/>
        <a:lstStyle/>
        <a:p>
          <a:endParaRPr lang="es-ES"/>
        </a:p>
      </dgm:t>
    </dgm:pt>
    <dgm:pt modelId="{121312D9-A125-45B4-810F-7ECD6C29769E}" type="pres">
      <dgm:prSet presAssocID="{B2561CFF-F219-4A66-A257-B808E2BB44C1}" presName="parTxOnlySpace" presStyleCnt="0"/>
      <dgm:spPr/>
    </dgm:pt>
    <dgm:pt modelId="{957F61DC-A2D0-47AE-A93F-10E266BED086}" type="pres">
      <dgm:prSet presAssocID="{45713ECE-2B82-4A70-A3F4-1E230DA3652F}" presName="parTxOnly" presStyleLbl="node1" presStyleIdx="2" presStyleCnt="5">
        <dgm:presLayoutVars>
          <dgm:chMax val="0"/>
          <dgm:chPref val="0"/>
          <dgm:bulletEnabled val="1"/>
        </dgm:presLayoutVars>
      </dgm:prSet>
      <dgm:spPr/>
      <dgm:t>
        <a:bodyPr/>
        <a:lstStyle/>
        <a:p>
          <a:endParaRPr lang="es-ES"/>
        </a:p>
      </dgm:t>
    </dgm:pt>
    <dgm:pt modelId="{335B4919-D411-4609-A805-2B4DCA560E6B}" type="pres">
      <dgm:prSet presAssocID="{E9591482-44D8-4874-975D-7E2903E52EBB}" presName="parTxOnlySpace" presStyleCnt="0"/>
      <dgm:spPr/>
    </dgm:pt>
    <dgm:pt modelId="{9A049BD7-1835-4ED7-85F9-2C3DEDDBEDE4}" type="pres">
      <dgm:prSet presAssocID="{BCC35E46-F6DB-4251-B7D2-4211BF83BCDA}" presName="parTxOnly" presStyleLbl="node1" presStyleIdx="3" presStyleCnt="5">
        <dgm:presLayoutVars>
          <dgm:chMax val="0"/>
          <dgm:chPref val="0"/>
          <dgm:bulletEnabled val="1"/>
        </dgm:presLayoutVars>
      </dgm:prSet>
      <dgm:spPr/>
      <dgm:t>
        <a:bodyPr/>
        <a:lstStyle/>
        <a:p>
          <a:endParaRPr lang="es-ES"/>
        </a:p>
      </dgm:t>
    </dgm:pt>
    <dgm:pt modelId="{E281BA32-DECE-45B2-A897-4F99C747033C}" type="pres">
      <dgm:prSet presAssocID="{40536963-43F0-43C3-8908-A296D2386A55}" presName="parTxOnlySpace" presStyleCnt="0"/>
      <dgm:spPr/>
    </dgm:pt>
    <dgm:pt modelId="{236EA53A-E27D-4B73-8070-D360BAAA3069}" type="pres">
      <dgm:prSet presAssocID="{A9D493FD-5761-404A-BF9A-4FFD8ECD9F9F}" presName="parTxOnly" presStyleLbl="node1" presStyleIdx="4" presStyleCnt="5">
        <dgm:presLayoutVars>
          <dgm:chMax val="0"/>
          <dgm:chPref val="0"/>
          <dgm:bulletEnabled val="1"/>
        </dgm:presLayoutVars>
      </dgm:prSet>
      <dgm:spPr/>
      <dgm:t>
        <a:bodyPr/>
        <a:lstStyle/>
        <a:p>
          <a:endParaRPr lang="es-ES"/>
        </a:p>
      </dgm:t>
    </dgm:pt>
  </dgm:ptLst>
  <dgm:cxnLst>
    <dgm:cxn modelId="{6DD810AA-E6BA-46CC-B4CE-F89305AD9AD6}" type="presOf" srcId="{45713ECE-2B82-4A70-A3F4-1E230DA3652F}" destId="{957F61DC-A2D0-47AE-A93F-10E266BED086}" srcOrd="0" destOrd="0" presId="urn:microsoft.com/office/officeart/2005/8/layout/chevron1"/>
    <dgm:cxn modelId="{3D2C2280-13BA-44A1-9DDF-5ED287D83BD9}" srcId="{F5ABB771-89A9-4934-AB52-73EDA505C6AB}" destId="{45713ECE-2B82-4A70-A3F4-1E230DA3652F}" srcOrd="2" destOrd="0" parTransId="{F7D9FFAC-7498-46B0-910B-9A5F02618296}" sibTransId="{E9591482-44D8-4874-975D-7E2903E52EBB}"/>
    <dgm:cxn modelId="{B47440A5-040F-4834-AFB4-4E17AFD9F9E1}" type="presOf" srcId="{A9D493FD-5761-404A-BF9A-4FFD8ECD9F9F}" destId="{236EA53A-E27D-4B73-8070-D360BAAA3069}" srcOrd="0" destOrd="0" presId="urn:microsoft.com/office/officeart/2005/8/layout/chevron1"/>
    <dgm:cxn modelId="{B7400DA7-AEEA-4A96-91B3-F3D392C5A7FA}" srcId="{F5ABB771-89A9-4934-AB52-73EDA505C6AB}" destId="{4F256D86-32FC-45B8-AA00-4F71570322F6}" srcOrd="1" destOrd="0" parTransId="{BCEE58CD-597E-44CB-AF44-A62568FE28FA}" sibTransId="{B2561CFF-F219-4A66-A257-B808E2BB44C1}"/>
    <dgm:cxn modelId="{48C47EE1-4649-41E7-86B7-54DFA1C67AF4}" srcId="{F5ABB771-89A9-4934-AB52-73EDA505C6AB}" destId="{A9D493FD-5761-404A-BF9A-4FFD8ECD9F9F}" srcOrd="4" destOrd="0" parTransId="{6C8F7A26-F0F7-4655-A5F2-D913305C4D43}" sibTransId="{9523508F-8800-481F-A54F-06F2C6F90CB9}"/>
    <dgm:cxn modelId="{3854124A-2FCE-4627-98F3-752CC717C590}" type="presOf" srcId="{BCC35E46-F6DB-4251-B7D2-4211BF83BCDA}" destId="{9A049BD7-1835-4ED7-85F9-2C3DEDDBEDE4}" srcOrd="0" destOrd="0" presId="urn:microsoft.com/office/officeart/2005/8/layout/chevron1"/>
    <dgm:cxn modelId="{86ACD3B3-B650-49FB-8096-7408FB1A878A}" type="presOf" srcId="{C46AC6F0-A9A5-4413-8C3C-D832B3874D43}" destId="{640FA9AF-9BC7-4F87-A791-E52D5DF113B7}" srcOrd="0" destOrd="0" presId="urn:microsoft.com/office/officeart/2005/8/layout/chevron1"/>
    <dgm:cxn modelId="{26F09ECB-0BD1-4E1E-A62B-109F85025CC7}" srcId="{F5ABB771-89A9-4934-AB52-73EDA505C6AB}" destId="{C46AC6F0-A9A5-4413-8C3C-D832B3874D43}" srcOrd="0" destOrd="0" parTransId="{25DFD6A9-BD3E-4BC6-B0B9-613830F5F886}" sibTransId="{E288F9E2-8A3E-4F31-9097-297AAB1D2CA9}"/>
    <dgm:cxn modelId="{1261336C-C9DB-41C0-9BC1-9FD12DFF9DE1}" srcId="{F5ABB771-89A9-4934-AB52-73EDA505C6AB}" destId="{BCC35E46-F6DB-4251-B7D2-4211BF83BCDA}" srcOrd="3" destOrd="0" parTransId="{B49AA5A8-BFB5-4587-B248-700067671B81}" sibTransId="{40536963-43F0-43C3-8908-A296D2386A55}"/>
    <dgm:cxn modelId="{54B07598-EA39-4054-9E71-BCC1E423FFE0}" type="presOf" srcId="{4F256D86-32FC-45B8-AA00-4F71570322F6}" destId="{621E5F7B-3CF2-4FE5-86C4-01564E464C9D}" srcOrd="0" destOrd="0" presId="urn:microsoft.com/office/officeart/2005/8/layout/chevron1"/>
    <dgm:cxn modelId="{38E147F5-8CA0-4DC0-AF5D-2382B3EFA9F6}" type="presOf" srcId="{F5ABB771-89A9-4934-AB52-73EDA505C6AB}" destId="{485BACFB-DF74-4BD5-A89E-7588273EDB32}" srcOrd="0" destOrd="0" presId="urn:microsoft.com/office/officeart/2005/8/layout/chevron1"/>
    <dgm:cxn modelId="{982F966F-FC6B-4154-ACBB-AA640E664F94}" type="presParOf" srcId="{485BACFB-DF74-4BD5-A89E-7588273EDB32}" destId="{640FA9AF-9BC7-4F87-A791-E52D5DF113B7}" srcOrd="0" destOrd="0" presId="urn:microsoft.com/office/officeart/2005/8/layout/chevron1"/>
    <dgm:cxn modelId="{101645A1-8EEE-416E-9C8F-AF3590CEA1CE}" type="presParOf" srcId="{485BACFB-DF74-4BD5-A89E-7588273EDB32}" destId="{947FD656-8870-4755-82F4-FDBD3C3BDA54}" srcOrd="1" destOrd="0" presId="urn:microsoft.com/office/officeart/2005/8/layout/chevron1"/>
    <dgm:cxn modelId="{346D500F-BBF9-4CCD-9FAE-186790A96D17}" type="presParOf" srcId="{485BACFB-DF74-4BD5-A89E-7588273EDB32}" destId="{621E5F7B-3CF2-4FE5-86C4-01564E464C9D}" srcOrd="2" destOrd="0" presId="urn:microsoft.com/office/officeart/2005/8/layout/chevron1"/>
    <dgm:cxn modelId="{2B92B20F-102B-4C49-B418-EA7FB4C871F6}" type="presParOf" srcId="{485BACFB-DF74-4BD5-A89E-7588273EDB32}" destId="{121312D9-A125-45B4-810F-7ECD6C29769E}" srcOrd="3" destOrd="0" presId="urn:microsoft.com/office/officeart/2005/8/layout/chevron1"/>
    <dgm:cxn modelId="{3F6B4D2B-7461-4520-AEEE-C2B8FC0C1064}" type="presParOf" srcId="{485BACFB-DF74-4BD5-A89E-7588273EDB32}" destId="{957F61DC-A2D0-47AE-A93F-10E266BED086}" srcOrd="4" destOrd="0" presId="urn:microsoft.com/office/officeart/2005/8/layout/chevron1"/>
    <dgm:cxn modelId="{E7909EB0-F818-4A81-88CC-B472F309E7B3}" type="presParOf" srcId="{485BACFB-DF74-4BD5-A89E-7588273EDB32}" destId="{335B4919-D411-4609-A805-2B4DCA560E6B}" srcOrd="5" destOrd="0" presId="urn:microsoft.com/office/officeart/2005/8/layout/chevron1"/>
    <dgm:cxn modelId="{D7F683BD-0950-48B4-B1F5-CDFD029E1D87}" type="presParOf" srcId="{485BACFB-DF74-4BD5-A89E-7588273EDB32}" destId="{9A049BD7-1835-4ED7-85F9-2C3DEDDBEDE4}" srcOrd="6" destOrd="0" presId="urn:microsoft.com/office/officeart/2005/8/layout/chevron1"/>
    <dgm:cxn modelId="{112C473E-F7C6-4093-B401-6F1D23707A75}" type="presParOf" srcId="{485BACFB-DF74-4BD5-A89E-7588273EDB32}" destId="{E281BA32-DECE-45B2-A897-4F99C747033C}" srcOrd="7" destOrd="0" presId="urn:microsoft.com/office/officeart/2005/8/layout/chevron1"/>
    <dgm:cxn modelId="{7608DF4A-D689-4C08-9004-183F3B08DE68}" type="presParOf" srcId="{485BACFB-DF74-4BD5-A89E-7588273EDB32}" destId="{236EA53A-E27D-4B73-8070-D360BAAA3069}" srcOrd="8" destOrd="0" presId="urn:microsoft.com/office/officeart/2005/8/layout/chevron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0FA9AF-9BC7-4F87-A791-E52D5DF113B7}">
      <dsp:nvSpPr>
        <dsp:cNvPr id="0" name=""/>
        <dsp:cNvSpPr/>
      </dsp:nvSpPr>
      <dsp:spPr>
        <a:xfrm>
          <a:off x="2799" y="668641"/>
          <a:ext cx="2491210" cy="99648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s-MX" sz="1400" kern="1200" dirty="0">
              <a:latin typeface="Arial" panose="020B0604020202020204" pitchFamily="34" charset="0"/>
              <a:cs typeface="Arial" panose="020B0604020202020204" pitchFamily="34" charset="0"/>
            </a:rPr>
            <a:t>Desarrollo de proyectos</a:t>
          </a:r>
        </a:p>
      </dsp:txBody>
      <dsp:txXfrm>
        <a:off x="501041" y="668641"/>
        <a:ext cx="1494726" cy="996484"/>
      </dsp:txXfrm>
    </dsp:sp>
    <dsp:sp modelId="{621E5F7B-3CF2-4FE5-86C4-01564E464C9D}">
      <dsp:nvSpPr>
        <dsp:cNvPr id="0" name=""/>
        <dsp:cNvSpPr/>
      </dsp:nvSpPr>
      <dsp:spPr>
        <a:xfrm>
          <a:off x="2244888" y="668641"/>
          <a:ext cx="2491210" cy="99648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s-MX" sz="1400" kern="1200" dirty="0">
              <a:latin typeface="Arial" panose="020B0604020202020204" pitchFamily="34" charset="0"/>
              <a:cs typeface="Arial" panose="020B0604020202020204" pitchFamily="34" charset="0"/>
            </a:rPr>
            <a:t>Provisión de Equipamiento</a:t>
          </a:r>
        </a:p>
      </dsp:txBody>
      <dsp:txXfrm>
        <a:off x="2743130" y="668641"/>
        <a:ext cx="1494726" cy="996484"/>
      </dsp:txXfrm>
    </dsp:sp>
    <dsp:sp modelId="{957F61DC-A2D0-47AE-A93F-10E266BED086}">
      <dsp:nvSpPr>
        <dsp:cNvPr id="0" name=""/>
        <dsp:cNvSpPr/>
      </dsp:nvSpPr>
      <dsp:spPr>
        <a:xfrm>
          <a:off x="4486978" y="668641"/>
          <a:ext cx="2491210" cy="99648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s-MX" sz="1400" kern="1200" dirty="0">
              <a:latin typeface="Arial" panose="020B0604020202020204" pitchFamily="34" charset="0"/>
              <a:cs typeface="Arial" panose="020B0604020202020204" pitchFamily="34" charset="0"/>
            </a:rPr>
            <a:t>Construcción			</a:t>
          </a:r>
        </a:p>
      </dsp:txBody>
      <dsp:txXfrm>
        <a:off x="4985220" y="668641"/>
        <a:ext cx="1494726" cy="996484"/>
      </dsp:txXfrm>
    </dsp:sp>
    <dsp:sp modelId="{9A049BD7-1835-4ED7-85F9-2C3DEDDBEDE4}">
      <dsp:nvSpPr>
        <dsp:cNvPr id="0" name=""/>
        <dsp:cNvSpPr/>
      </dsp:nvSpPr>
      <dsp:spPr>
        <a:xfrm>
          <a:off x="6729068" y="668641"/>
          <a:ext cx="2491210" cy="99648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s-MX" sz="1400" kern="1200" dirty="0">
              <a:latin typeface="Arial" panose="020B0604020202020204" pitchFamily="34" charset="0"/>
              <a:cs typeface="Arial" panose="020B0604020202020204" pitchFamily="34" charset="0"/>
            </a:rPr>
            <a:t>O&amp;M</a:t>
          </a:r>
        </a:p>
      </dsp:txBody>
      <dsp:txXfrm>
        <a:off x="7227310" y="668641"/>
        <a:ext cx="1494726" cy="996484"/>
      </dsp:txXfrm>
    </dsp:sp>
    <dsp:sp modelId="{236EA53A-E27D-4B73-8070-D360BAAA3069}">
      <dsp:nvSpPr>
        <dsp:cNvPr id="0" name=""/>
        <dsp:cNvSpPr/>
      </dsp:nvSpPr>
      <dsp:spPr>
        <a:xfrm>
          <a:off x="8971158" y="668641"/>
          <a:ext cx="2491210" cy="99648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s-MX" sz="1400" kern="1200" dirty="0">
              <a:latin typeface="Arial" panose="020B0604020202020204" pitchFamily="34" charset="0"/>
              <a:cs typeface="Arial" panose="020B0604020202020204" pitchFamily="34" charset="0"/>
            </a:rPr>
            <a:t>Venta de Energía</a:t>
          </a:r>
        </a:p>
      </dsp:txBody>
      <dsp:txXfrm>
        <a:off x="9469400" y="668641"/>
        <a:ext cx="1494726" cy="996484"/>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dirty="0"/>
          </a:p>
        </p:txBody>
      </p:sp>
      <p:sp>
        <p:nvSpPr>
          <p:cNvPr id="3" name="Marcador de posición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2A08F340-2088-44BB-8ED7-3D8CA093D8CF}" type="datetime1">
              <a:rPr lang="es-ES" smtClean="0"/>
              <a:t>25/10/19</a:t>
            </a:fld>
            <a:endParaRPr lang="es-ES" dirty="0"/>
          </a:p>
        </p:txBody>
      </p:sp>
      <p:sp>
        <p:nvSpPr>
          <p:cNvPr id="4" name="Marcador de posición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dirty="0"/>
          </a:p>
        </p:txBody>
      </p:sp>
      <p:sp>
        <p:nvSpPr>
          <p:cNvPr id="5" name="Marcador de posición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4A4F617-7A30-41D4-AB86-5D833C98E18B}" type="slidenum">
              <a:rPr lang="es-ES" smtClean="0"/>
              <a:t>‹Nr.›</a:t>
            </a:fld>
            <a:endParaRPr lang="es-ES" dirty="0"/>
          </a:p>
        </p:txBody>
      </p:sp>
    </p:spTree>
    <p:extLst>
      <p:ext uri="{BB962C8B-B14F-4D97-AF65-F5344CB8AC3E}">
        <p14:creationId xmlns:p14="http://schemas.microsoft.com/office/powerpoint/2010/main" val="99462481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noProof="0" dirty="0"/>
          </a:p>
        </p:txBody>
      </p:sp>
      <p:sp>
        <p:nvSpPr>
          <p:cNvPr id="3" name="Marcador de posición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94097521-A99F-4338-BA65-8121DD1D8F63}" type="datetime1">
              <a:rPr lang="es-ES" noProof="0" smtClean="0"/>
              <a:t>25/10/19</a:t>
            </a:fld>
            <a:endParaRPr lang="es-ES" noProof="0" dirty="0"/>
          </a:p>
        </p:txBody>
      </p:sp>
      <p:sp>
        <p:nvSpPr>
          <p:cNvPr id="4" name="Marcador de posición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s-ES" noProof="0" dirty="0"/>
          </a:p>
        </p:txBody>
      </p:sp>
      <p:sp>
        <p:nvSpPr>
          <p:cNvPr id="5" name="Marcador de posición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ES" noProof="0" dirty="0"/>
              <a:t>Haga clic para modificar los estilos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6" name="Marcador de posición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noProof="0" dirty="0"/>
          </a:p>
        </p:txBody>
      </p:sp>
      <p:sp>
        <p:nvSpPr>
          <p:cNvPr id="7" name="Marcador de posición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1B9A179D-2D27-49E2-B022-8EDDA2EFE682}" type="slidenum">
              <a:rPr lang="es-ES" noProof="0" smtClean="0"/>
              <a:t>‹Nr.›</a:t>
            </a:fld>
            <a:endParaRPr lang="es-ES" noProof="0" dirty="0"/>
          </a:p>
        </p:txBody>
      </p:sp>
    </p:spTree>
    <p:extLst>
      <p:ext uri="{BB962C8B-B14F-4D97-AF65-F5344CB8AC3E}">
        <p14:creationId xmlns:p14="http://schemas.microsoft.com/office/powerpoint/2010/main" val="117460348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r>
              <a:rPr lang="es-ES" sz="1200" i="1" dirty="0">
                <a:latin typeface="Arial" pitchFamily="34" charset="0"/>
                <a:cs typeface="Arial" pitchFamily="34" charset="0"/>
              </a:rPr>
              <a:t>Para cambiar la imagen de esta diapositiva, seleccione la imagen y elimínela. Después, haga clic en el icono Imágenes del marcador de posición para insertar su propia imagen.</a:t>
            </a:r>
          </a:p>
          <a:p>
            <a:pPr rtl="0"/>
            <a:endParaRPr lang="es-ES" dirty="0"/>
          </a:p>
        </p:txBody>
      </p:sp>
      <p:sp>
        <p:nvSpPr>
          <p:cNvPr id="4" name="Marcador de posición de número de diapositiva 3"/>
          <p:cNvSpPr>
            <a:spLocks noGrp="1"/>
          </p:cNvSpPr>
          <p:nvPr>
            <p:ph type="sldNum" sz="quarter" idx="10"/>
          </p:nvPr>
        </p:nvSpPr>
        <p:spPr/>
        <p:txBody>
          <a:bodyPr rtlCol="0"/>
          <a:lstStyle/>
          <a:p>
            <a:pPr rtl="0"/>
            <a:fld id="{1B9A179D-2D27-49E2-B022-8EDDA2EFE682}" type="slidenum">
              <a:rPr lang="es-ES" smtClean="0"/>
              <a:t>1</a:t>
            </a:fld>
            <a:endParaRPr lang="es-ES" dirty="0"/>
          </a:p>
        </p:txBody>
      </p:sp>
    </p:spTree>
    <p:extLst>
      <p:ext uri="{BB962C8B-B14F-4D97-AF65-F5344CB8AC3E}">
        <p14:creationId xmlns:p14="http://schemas.microsoft.com/office/powerpoint/2010/main" val="15424225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1B9A179D-2D27-49E2-B022-8EDDA2EFE682}" type="slidenum">
              <a:rPr lang="es-ES" smtClean="0"/>
              <a:t>21</a:t>
            </a:fld>
            <a:endParaRPr lang="es-ES" dirty="0"/>
          </a:p>
        </p:txBody>
      </p:sp>
    </p:spTree>
    <p:extLst>
      <p:ext uri="{BB962C8B-B14F-4D97-AF65-F5344CB8AC3E}">
        <p14:creationId xmlns:p14="http://schemas.microsoft.com/office/powerpoint/2010/main" val="7201393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1B9A179D-2D27-49E2-B022-8EDDA2EFE682}" type="slidenum">
              <a:rPr lang="es-ES" smtClean="0"/>
              <a:t>22</a:t>
            </a:fld>
            <a:endParaRPr lang="es-ES" dirty="0"/>
          </a:p>
        </p:txBody>
      </p:sp>
    </p:spTree>
    <p:extLst>
      <p:ext uri="{BB962C8B-B14F-4D97-AF65-F5344CB8AC3E}">
        <p14:creationId xmlns:p14="http://schemas.microsoft.com/office/powerpoint/2010/main" val="11288659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1B9A179D-2D27-49E2-B022-8EDDA2EFE682}" type="slidenum">
              <a:rPr lang="es-ES" smtClean="0"/>
              <a:t>23</a:t>
            </a:fld>
            <a:endParaRPr lang="es-ES" dirty="0"/>
          </a:p>
        </p:txBody>
      </p:sp>
    </p:spTree>
    <p:extLst>
      <p:ext uri="{BB962C8B-B14F-4D97-AF65-F5344CB8AC3E}">
        <p14:creationId xmlns:p14="http://schemas.microsoft.com/office/powerpoint/2010/main" val="1312563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1B9A179D-2D27-49E2-B022-8EDDA2EFE682}" type="slidenum">
              <a:rPr lang="es-ES" smtClean="0"/>
              <a:t>2</a:t>
            </a:fld>
            <a:endParaRPr lang="es-ES" dirty="0"/>
          </a:p>
        </p:txBody>
      </p:sp>
    </p:spTree>
    <p:extLst>
      <p:ext uri="{BB962C8B-B14F-4D97-AF65-F5344CB8AC3E}">
        <p14:creationId xmlns:p14="http://schemas.microsoft.com/office/powerpoint/2010/main" val="4023753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1B9A179D-2D27-49E2-B022-8EDDA2EFE682}" type="slidenum">
              <a:rPr lang="es-ES" smtClean="0"/>
              <a:t>3</a:t>
            </a:fld>
            <a:endParaRPr lang="es-ES" dirty="0"/>
          </a:p>
        </p:txBody>
      </p:sp>
    </p:spTree>
    <p:extLst>
      <p:ext uri="{BB962C8B-B14F-4D97-AF65-F5344CB8AC3E}">
        <p14:creationId xmlns:p14="http://schemas.microsoft.com/office/powerpoint/2010/main" val="360336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1B9A179D-2D27-49E2-B022-8EDDA2EFE682}" type="slidenum">
              <a:rPr lang="es-ES" smtClean="0"/>
              <a:t>4</a:t>
            </a:fld>
            <a:endParaRPr lang="es-ES" dirty="0"/>
          </a:p>
        </p:txBody>
      </p:sp>
    </p:spTree>
    <p:extLst>
      <p:ext uri="{BB962C8B-B14F-4D97-AF65-F5344CB8AC3E}">
        <p14:creationId xmlns:p14="http://schemas.microsoft.com/office/powerpoint/2010/main" val="2609117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1B9A179D-2D27-49E2-B022-8EDDA2EFE682}" type="slidenum">
              <a:rPr lang="es-ES" smtClean="0"/>
              <a:t>6</a:t>
            </a:fld>
            <a:endParaRPr lang="es-ES" dirty="0"/>
          </a:p>
        </p:txBody>
      </p:sp>
    </p:spTree>
    <p:extLst>
      <p:ext uri="{BB962C8B-B14F-4D97-AF65-F5344CB8AC3E}">
        <p14:creationId xmlns:p14="http://schemas.microsoft.com/office/powerpoint/2010/main" val="934377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1B9A179D-2D27-49E2-B022-8EDDA2EFE682}" type="slidenum">
              <a:rPr lang="es-ES" smtClean="0"/>
              <a:t>7</a:t>
            </a:fld>
            <a:endParaRPr lang="es-ES" dirty="0"/>
          </a:p>
        </p:txBody>
      </p:sp>
    </p:spTree>
    <p:extLst>
      <p:ext uri="{BB962C8B-B14F-4D97-AF65-F5344CB8AC3E}">
        <p14:creationId xmlns:p14="http://schemas.microsoft.com/office/powerpoint/2010/main" val="14613399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1B9A179D-2D27-49E2-B022-8EDDA2EFE682}" type="slidenum">
              <a:rPr lang="es-ES" smtClean="0"/>
              <a:t>11</a:t>
            </a:fld>
            <a:endParaRPr lang="es-ES" dirty="0"/>
          </a:p>
        </p:txBody>
      </p:sp>
    </p:spTree>
    <p:extLst>
      <p:ext uri="{BB962C8B-B14F-4D97-AF65-F5344CB8AC3E}">
        <p14:creationId xmlns:p14="http://schemas.microsoft.com/office/powerpoint/2010/main" val="15582932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1B9A179D-2D27-49E2-B022-8EDDA2EFE682}" type="slidenum">
              <a:rPr lang="es-ES" smtClean="0"/>
              <a:t>12</a:t>
            </a:fld>
            <a:endParaRPr lang="es-ES" dirty="0"/>
          </a:p>
        </p:txBody>
      </p:sp>
    </p:spTree>
    <p:extLst>
      <p:ext uri="{BB962C8B-B14F-4D97-AF65-F5344CB8AC3E}">
        <p14:creationId xmlns:p14="http://schemas.microsoft.com/office/powerpoint/2010/main" val="34733338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1B9A179D-2D27-49E2-B022-8EDDA2EFE682}" type="slidenum">
              <a:rPr lang="es-ES" smtClean="0"/>
              <a:t>15</a:t>
            </a:fld>
            <a:endParaRPr lang="es-ES" dirty="0"/>
          </a:p>
        </p:txBody>
      </p:sp>
    </p:spTree>
    <p:extLst>
      <p:ext uri="{BB962C8B-B14F-4D97-AF65-F5344CB8AC3E}">
        <p14:creationId xmlns:p14="http://schemas.microsoft.com/office/powerpoint/2010/main" val="2728278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2" name="Forma libre 11"/>
          <p:cNvSpPr>
            <a:spLocks noChangeArrowheads="1"/>
          </p:cNvSpPr>
          <p:nvPr/>
        </p:nvSpPr>
        <p:spPr bwMode="white">
          <a:xfrm>
            <a:off x="8429022" y="0"/>
            <a:ext cx="3762978" cy="6858000"/>
          </a:xfrm>
          <a:custGeom>
            <a:avLst/>
            <a:gdLst>
              <a:gd name="connsiteX0" fmla="*/ 0 w 3762978"/>
              <a:gd name="connsiteY0" fmla="*/ 0 h 6858000"/>
              <a:gd name="connsiteX1" fmla="*/ 3762978 w 3762978"/>
              <a:gd name="connsiteY1" fmla="*/ 0 h 6858000"/>
              <a:gd name="connsiteX2" fmla="*/ 3762978 w 3762978"/>
              <a:gd name="connsiteY2" fmla="*/ 6858000 h 6858000"/>
              <a:gd name="connsiteX3" fmla="*/ 338667 w 3762978"/>
              <a:gd name="connsiteY3" fmla="*/ 6858000 h 6858000"/>
              <a:gd name="connsiteX4" fmla="*/ 1189567 w 3762978"/>
              <a:gd name="connsiteY4" fmla="*/ 43370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2978" h="6858000">
                <a:moveTo>
                  <a:pt x="0" y="0"/>
                </a:moveTo>
                <a:lnTo>
                  <a:pt x="3762978" y="0"/>
                </a:lnTo>
                <a:lnTo>
                  <a:pt x="3762978" y="6858000"/>
                </a:lnTo>
                <a:lnTo>
                  <a:pt x="338667" y="6858000"/>
                </a:lnTo>
                <a:lnTo>
                  <a:pt x="1189567" y="4337050"/>
                </a:lnTo>
                <a:close/>
              </a:path>
            </a:pathLst>
          </a:custGeom>
          <a:solidFill>
            <a:schemeClr val="tx1"/>
          </a:solidFill>
          <a:ln>
            <a:noFill/>
          </a:ln>
        </p:spPr>
        <p:txBody>
          <a:bodyPr vert="horz" wrap="square" lIns="91440" tIns="45720" rIns="91440" bIns="45720" numCol="1" rtlCol="0" anchor="t" anchorCtr="0" compatLnSpc="1">
            <a:prstTxWarp prst="textNoShape">
              <a:avLst/>
            </a:prstTxWarp>
            <a:noAutofit/>
          </a:bodyPr>
          <a:lstStyle/>
          <a:p>
            <a:pPr rtl="0"/>
            <a:endParaRPr lang="es-ES" sz="1800" noProof="0" dirty="0"/>
          </a:p>
        </p:txBody>
      </p:sp>
      <p:sp>
        <p:nvSpPr>
          <p:cNvPr id="7" name="Forma libre 6"/>
          <p:cNvSpPr>
            <a:spLocks/>
          </p:cNvSpPr>
          <p:nvPr/>
        </p:nvSpPr>
        <p:spPr bwMode="auto">
          <a:xfrm>
            <a:off x="8145385"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p:spPr>
        <p:txBody>
          <a:bodyPr vert="horz" wrap="square" lIns="91440" tIns="45720" rIns="91440" bIns="45720" numCol="1" rtlCol="0" anchor="t" anchorCtr="0" compatLnSpc="1">
            <a:prstTxWarp prst="textNoShape">
              <a:avLst/>
            </a:prstTxWarp>
          </a:bodyPr>
          <a:lstStyle/>
          <a:p>
            <a:pPr lvl="0" rtl="0"/>
            <a:endParaRPr lang="es-ES" sz="1800" noProof="0" dirty="0"/>
          </a:p>
        </p:txBody>
      </p:sp>
      <p:sp>
        <p:nvSpPr>
          <p:cNvPr id="8" name="Forma libre 7"/>
          <p:cNvSpPr>
            <a:spLocks/>
          </p:cNvSpPr>
          <p:nvPr/>
        </p:nvSpPr>
        <p:spPr bwMode="auto">
          <a:xfrm>
            <a:off x="7950653" y="0"/>
            <a:ext cx="1528232" cy="6858000"/>
          </a:xfrm>
          <a:custGeom>
            <a:avLst/>
            <a:gdLst/>
            <a:ahLst/>
            <a:cxnLst/>
            <a:rect l="l" t="t" r="r" b="b"/>
            <a:pathLst>
              <a:path w="1146174" h="6858000">
                <a:moveTo>
                  <a:pt x="0" y="0"/>
                </a:moveTo>
                <a:lnTo>
                  <a:pt x="253999" y="0"/>
                </a:lnTo>
                <a:lnTo>
                  <a:pt x="1146174" y="4337050"/>
                </a:lnTo>
                <a:lnTo>
                  <a:pt x="511174" y="6858000"/>
                </a:lnTo>
                <a:lnTo>
                  <a:pt x="254000" y="6858000"/>
                </a:lnTo>
                <a:lnTo>
                  <a:pt x="892175" y="4337050"/>
                </a:lnTo>
                <a:close/>
              </a:path>
            </a:pathLst>
          </a:custGeom>
          <a:solidFill>
            <a:schemeClr val="accent1"/>
          </a:solidFill>
          <a:ln>
            <a:noFill/>
          </a:ln>
          <a:effectLst>
            <a:innerShdw blurRad="177800" dist="50800" dir="10800000">
              <a:prstClr val="black">
                <a:alpha val="50000"/>
              </a:prstClr>
            </a:innerShdw>
          </a:effectLst>
        </p:spPr>
        <p:txBody>
          <a:bodyPr vert="horz" wrap="square" lIns="91440" tIns="45720" rIns="91440" bIns="45720" numCol="1" rtlCol="0" anchor="t" anchorCtr="0" compatLnSpc="1">
            <a:prstTxWarp prst="textNoShape">
              <a:avLst/>
            </a:prstTxWarp>
          </a:bodyPr>
          <a:lstStyle/>
          <a:p>
            <a:pPr lvl="0" rtl="0"/>
            <a:endParaRPr lang="es-ES" sz="1800" noProof="0" dirty="0"/>
          </a:p>
        </p:txBody>
      </p:sp>
      <p:sp>
        <p:nvSpPr>
          <p:cNvPr id="2" name="Título 1"/>
          <p:cNvSpPr>
            <a:spLocks noGrp="1"/>
          </p:cNvSpPr>
          <p:nvPr>
            <p:ph type="ctrTitle"/>
          </p:nvPr>
        </p:nvSpPr>
        <p:spPr>
          <a:xfrm>
            <a:off x="1295400" y="1873584"/>
            <a:ext cx="6400800" cy="2560320"/>
          </a:xfrm>
        </p:spPr>
        <p:txBody>
          <a:bodyPr rtlCol="0" anchor="b">
            <a:normAutofit/>
          </a:bodyPr>
          <a:lstStyle>
            <a:lvl1pPr algn="l">
              <a:defRPr sz="4000">
                <a:solidFill>
                  <a:schemeClr val="tx1"/>
                </a:solidFill>
              </a:defRPr>
            </a:lvl1pPr>
          </a:lstStyle>
          <a:p>
            <a:pPr rtl="0"/>
            <a:r>
              <a:rPr lang="es-ES" noProof="0"/>
              <a:t>Haga clic para modificar el estilo de título del patrón</a:t>
            </a:r>
            <a:endParaRPr lang="es-ES" noProof="0" dirty="0"/>
          </a:p>
        </p:txBody>
      </p:sp>
      <p:sp>
        <p:nvSpPr>
          <p:cNvPr id="3" name="Subtítulo 2"/>
          <p:cNvSpPr>
            <a:spLocks noGrp="1"/>
          </p:cNvSpPr>
          <p:nvPr>
            <p:ph type="subTitle" idx="1"/>
          </p:nvPr>
        </p:nvSpPr>
        <p:spPr>
          <a:xfrm>
            <a:off x="1295400" y="4572000"/>
            <a:ext cx="6400800" cy="1600200"/>
          </a:xfrm>
        </p:spPr>
        <p:txBody>
          <a:bodyPr rtlCol="0"/>
          <a:lstStyle>
            <a:lvl1pPr marL="0" indent="0" algn="l">
              <a:spcBef>
                <a:spcPts val="120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modificar el estilo de subtítulo del patrón</a:t>
            </a:r>
            <a:endParaRPr lang="es-ES" noProof="0" dirty="0"/>
          </a:p>
        </p:txBody>
      </p:sp>
    </p:spTree>
    <p:extLst>
      <p:ext uri="{BB962C8B-B14F-4D97-AF65-F5344CB8AC3E}">
        <p14:creationId xmlns:p14="http://schemas.microsoft.com/office/powerpoint/2010/main" val="512585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leyenda">
    <p:spTree>
      <p:nvGrpSpPr>
        <p:cNvPr id="1" name=""/>
        <p:cNvGrpSpPr/>
        <p:nvPr/>
      </p:nvGrpSpPr>
      <p:grpSpPr>
        <a:xfrm>
          <a:off x="0" y="0"/>
          <a:ext cx="0" cy="0"/>
          <a:chOff x="0" y="0"/>
          <a:chExt cx="0" cy="0"/>
        </a:xfrm>
      </p:grpSpPr>
      <p:sp>
        <p:nvSpPr>
          <p:cNvPr id="2" name="Título 1"/>
          <p:cNvSpPr>
            <a:spLocks noGrp="1"/>
          </p:cNvSpPr>
          <p:nvPr>
            <p:ph type="title"/>
          </p:nvPr>
        </p:nvSpPr>
        <p:spPr>
          <a:xfrm>
            <a:off x="1295400" y="255134"/>
            <a:ext cx="9601200" cy="1036850"/>
          </a:xfrm>
        </p:spPr>
        <p:txBody>
          <a:bodyPr rtlCol="0" anchor="b"/>
          <a:lstStyle>
            <a:lvl1pPr>
              <a:defRPr sz="3200"/>
            </a:lvl1pPr>
          </a:lstStyle>
          <a:p>
            <a:pPr rtl="0"/>
            <a:r>
              <a:rPr lang="es-ES" noProof="0"/>
              <a:t>Haga clic para modificar el estilo de título del patrón</a:t>
            </a:r>
            <a:endParaRPr lang="es-ES" noProof="0" dirty="0"/>
          </a:p>
        </p:txBody>
      </p:sp>
      <p:sp>
        <p:nvSpPr>
          <p:cNvPr id="3" name="Marcador de posición de imagen 2" descr="Marcador de posición vacío para agregar una imagen. Haga clic en el marcador de posición y seleccione la imagen que desee agregar"/>
          <p:cNvSpPr>
            <a:spLocks noGrp="1"/>
          </p:cNvSpPr>
          <p:nvPr>
            <p:ph type="pic" idx="1"/>
          </p:nvPr>
        </p:nvSpPr>
        <p:spPr>
          <a:xfrm>
            <a:off x="4724400" y="1828801"/>
            <a:ext cx="6172200" cy="4343400"/>
          </a:xfrm>
        </p:spPr>
        <p:txBody>
          <a:bodyPr tIns="274320"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ES" noProof="0"/>
              <a:t>Haga clic en el icono para agregar una imagen</a:t>
            </a:r>
            <a:endParaRPr lang="es-ES" noProof="0" dirty="0"/>
          </a:p>
        </p:txBody>
      </p:sp>
      <p:sp>
        <p:nvSpPr>
          <p:cNvPr id="4" name="Marcador de posición de texto 3"/>
          <p:cNvSpPr>
            <a:spLocks noGrp="1"/>
          </p:cNvSpPr>
          <p:nvPr>
            <p:ph type="body" sz="half" idx="2" hasCustomPrompt="1"/>
          </p:nvPr>
        </p:nvSpPr>
        <p:spPr>
          <a:xfrm>
            <a:off x="1295400" y="1828800"/>
            <a:ext cx="3017520" cy="4343400"/>
          </a:xfrm>
        </p:spPr>
        <p:txBody>
          <a:bodyPr rtlCol="0" anchor="ctr">
            <a:normAutofit/>
          </a:bodyPr>
          <a:lstStyle>
            <a:lvl1pPr marL="0" indent="0" rtl="0">
              <a:spcBef>
                <a:spcPts val="120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dirty="0"/>
              <a:t>Haga clic para editar los estilos de texto maestro</a:t>
            </a:r>
          </a:p>
        </p:txBody>
      </p:sp>
      <p:sp>
        <p:nvSpPr>
          <p:cNvPr id="6" name="Marcador de posición de pie de página 5"/>
          <p:cNvSpPr>
            <a:spLocks noGrp="1"/>
          </p:cNvSpPr>
          <p:nvPr>
            <p:ph type="ftr" sz="quarter" idx="11"/>
          </p:nvPr>
        </p:nvSpPr>
        <p:spPr/>
        <p:txBody>
          <a:bodyPr rtlCol="0"/>
          <a:lstStyle/>
          <a:p>
            <a:pPr rtl="0"/>
            <a:r>
              <a:rPr lang="es-ES" noProof="0" dirty="0"/>
              <a:t>Agregar un pie de página</a:t>
            </a:r>
          </a:p>
        </p:txBody>
      </p:sp>
      <p:sp>
        <p:nvSpPr>
          <p:cNvPr id="5" name="Marcador de posición de fecha 4"/>
          <p:cNvSpPr>
            <a:spLocks noGrp="1"/>
          </p:cNvSpPr>
          <p:nvPr>
            <p:ph type="dt" sz="half" idx="10"/>
          </p:nvPr>
        </p:nvSpPr>
        <p:spPr/>
        <p:txBody>
          <a:bodyPr rtlCol="0"/>
          <a:lstStyle/>
          <a:p>
            <a:pPr rtl="0"/>
            <a:fld id="{8D53C4C5-1A91-4DD5-876D-7FD06AD5DCDF}" type="datetime1">
              <a:rPr lang="es-ES" noProof="0" smtClean="0"/>
              <a:t>25/10/19</a:t>
            </a:fld>
            <a:endParaRPr lang="es-ES" noProof="0" dirty="0"/>
          </a:p>
        </p:txBody>
      </p:sp>
      <p:sp>
        <p:nvSpPr>
          <p:cNvPr id="7" name="Marcador de posición de número de diapositiva 6"/>
          <p:cNvSpPr>
            <a:spLocks noGrp="1"/>
          </p:cNvSpPr>
          <p:nvPr>
            <p:ph type="sldNum" sz="quarter" idx="12"/>
          </p:nvPr>
        </p:nvSpPr>
        <p:spPr/>
        <p:txBody>
          <a:bodyPr rtlCol="0"/>
          <a:lstStyle/>
          <a:p>
            <a:pPr rtl="0"/>
            <a:fld id="{A7F8E3F6-DE14-48B2-B2BC-6FABA9630FB8}" type="slidenum">
              <a:rPr lang="es-ES" noProof="0" smtClean="0"/>
              <a:t>‹Nr.›</a:t>
            </a:fld>
            <a:endParaRPr lang="es-ES" noProof="0" dirty="0"/>
          </a:p>
        </p:txBody>
      </p:sp>
    </p:spTree>
    <p:extLst>
      <p:ext uri="{BB962C8B-B14F-4D97-AF65-F5344CB8AC3E}">
        <p14:creationId xmlns:p14="http://schemas.microsoft.com/office/powerpoint/2010/main" val="106759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Dos imágenes con leyendas">
    <p:spTree>
      <p:nvGrpSpPr>
        <p:cNvPr id="1" name=""/>
        <p:cNvGrpSpPr/>
        <p:nvPr/>
      </p:nvGrpSpPr>
      <p:grpSpPr>
        <a:xfrm>
          <a:off x="0" y="0"/>
          <a:ext cx="0" cy="0"/>
          <a:chOff x="0" y="0"/>
          <a:chExt cx="0" cy="0"/>
        </a:xfrm>
      </p:grpSpPr>
      <p:sp>
        <p:nvSpPr>
          <p:cNvPr id="9" name="Rectángulo 8"/>
          <p:cNvSpPr/>
          <p:nvPr/>
        </p:nvSpPr>
        <p:spPr bwMode="invGray">
          <a:xfrm>
            <a:off x="1295400" y="5257800"/>
            <a:ext cx="4572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10" name="Rectángulo 9"/>
          <p:cNvSpPr/>
          <p:nvPr/>
        </p:nvSpPr>
        <p:spPr bwMode="invGray">
          <a:xfrm>
            <a:off x="6324599" y="5257800"/>
            <a:ext cx="4572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11" name="Rectángulo 10"/>
          <p:cNvSpPr/>
          <p:nvPr/>
        </p:nvSpPr>
        <p:spPr>
          <a:xfrm>
            <a:off x="1295400" y="5257800"/>
            <a:ext cx="4572000" cy="548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dirty="0"/>
          </a:p>
        </p:txBody>
      </p:sp>
      <p:sp>
        <p:nvSpPr>
          <p:cNvPr id="12" name="Rectángulo 11"/>
          <p:cNvSpPr/>
          <p:nvPr/>
        </p:nvSpPr>
        <p:spPr>
          <a:xfrm>
            <a:off x="6324599" y="5257800"/>
            <a:ext cx="4572000" cy="548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dirty="0"/>
          </a:p>
        </p:txBody>
      </p:sp>
      <p:sp>
        <p:nvSpPr>
          <p:cNvPr id="2" name="Título 1"/>
          <p:cNvSpPr>
            <a:spLocks noGrp="1"/>
          </p:cNvSpPr>
          <p:nvPr>
            <p:ph type="title"/>
          </p:nvPr>
        </p:nvSpPr>
        <p:spPr>
          <a:xfrm>
            <a:off x="1295400" y="255134"/>
            <a:ext cx="9601200" cy="1036850"/>
          </a:xfrm>
        </p:spPr>
        <p:txBody>
          <a:bodyPr rtlCol="0" anchor="b"/>
          <a:lstStyle>
            <a:lvl1pPr>
              <a:defRPr sz="3200"/>
            </a:lvl1pPr>
          </a:lstStyle>
          <a:p>
            <a:pPr rtl="0"/>
            <a:r>
              <a:rPr lang="es-ES" noProof="0"/>
              <a:t>Haga clic para modificar el estilo de título del patrón</a:t>
            </a:r>
            <a:endParaRPr lang="es-ES" noProof="0" dirty="0"/>
          </a:p>
        </p:txBody>
      </p:sp>
      <p:sp>
        <p:nvSpPr>
          <p:cNvPr id="3" name="Marcador de posición de imagen 2" descr="Marcador de posición vacío para agregar una imagen. Haga clic en el marcador de posición y seleccione la imagen que quiera agregar"/>
          <p:cNvSpPr>
            <a:spLocks noGrp="1"/>
          </p:cNvSpPr>
          <p:nvPr>
            <p:ph type="pic" idx="1"/>
          </p:nvPr>
        </p:nvSpPr>
        <p:spPr>
          <a:xfrm>
            <a:off x="1298448" y="1828801"/>
            <a:ext cx="4572000" cy="3428999"/>
          </a:xfrm>
        </p:spPr>
        <p:txBody>
          <a:bodyPr tIns="274320"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ES" noProof="0"/>
              <a:t>Haga clic en el icono para agregar una imagen</a:t>
            </a:r>
            <a:endParaRPr lang="es-ES" noProof="0" dirty="0"/>
          </a:p>
        </p:txBody>
      </p:sp>
      <p:sp>
        <p:nvSpPr>
          <p:cNvPr id="4" name="Marcador de posición de texto 3"/>
          <p:cNvSpPr>
            <a:spLocks noGrp="1"/>
          </p:cNvSpPr>
          <p:nvPr>
            <p:ph type="body" sz="half" idx="2" hasCustomPrompt="1"/>
          </p:nvPr>
        </p:nvSpPr>
        <p:spPr bwMode="invGray">
          <a:xfrm>
            <a:off x="1371273" y="5333098"/>
            <a:ext cx="4420252" cy="839102"/>
          </a:xfrm>
        </p:spPr>
        <p:txBody>
          <a:bodyPr rtlCol="0" anchor="t">
            <a:normAutofit/>
          </a:bodyPr>
          <a:lstStyle>
            <a:lvl1pPr marL="0" indent="0" rtl="0">
              <a:spcBef>
                <a:spcPts val="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dirty="0"/>
              <a:t>Haga clic para editar los estilos de texto maestro</a:t>
            </a:r>
          </a:p>
        </p:txBody>
      </p:sp>
      <p:sp>
        <p:nvSpPr>
          <p:cNvPr id="8" name="Marcador de posición de imagen 2" descr="Marcador de posición vacío para agregar una imagen. Haga clic en el marcador de posición y seleccione la imagen que desee agregar"/>
          <p:cNvSpPr>
            <a:spLocks noGrp="1"/>
          </p:cNvSpPr>
          <p:nvPr>
            <p:ph type="pic" idx="13"/>
          </p:nvPr>
        </p:nvSpPr>
        <p:spPr>
          <a:xfrm>
            <a:off x="6324600" y="1828801"/>
            <a:ext cx="4572000" cy="3428999"/>
          </a:xfrm>
        </p:spPr>
        <p:txBody>
          <a:bodyPr tIns="274320"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ES" noProof="0"/>
              <a:t>Haga clic en el icono para agregar una imagen</a:t>
            </a:r>
            <a:endParaRPr lang="es-ES" noProof="0" dirty="0"/>
          </a:p>
        </p:txBody>
      </p:sp>
      <p:sp>
        <p:nvSpPr>
          <p:cNvPr id="13" name="Marcador de posición de texto 3"/>
          <p:cNvSpPr>
            <a:spLocks noGrp="1"/>
          </p:cNvSpPr>
          <p:nvPr>
            <p:ph type="body" sz="half" idx="14" hasCustomPrompt="1"/>
          </p:nvPr>
        </p:nvSpPr>
        <p:spPr bwMode="invGray">
          <a:xfrm>
            <a:off x="6412954" y="5333098"/>
            <a:ext cx="4420252" cy="839102"/>
          </a:xfrm>
        </p:spPr>
        <p:txBody>
          <a:bodyPr rtlCol="0" anchor="t">
            <a:normAutofit/>
          </a:bodyPr>
          <a:lstStyle>
            <a:lvl1pPr marL="0" indent="0" rtl="0">
              <a:spcBef>
                <a:spcPts val="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dirty="0"/>
              <a:t>Haga clic para editar los estilos de texto maestro</a:t>
            </a:r>
          </a:p>
        </p:txBody>
      </p:sp>
      <p:sp>
        <p:nvSpPr>
          <p:cNvPr id="6" name="Marcador de posición de pie de página 5"/>
          <p:cNvSpPr>
            <a:spLocks noGrp="1"/>
          </p:cNvSpPr>
          <p:nvPr>
            <p:ph type="ftr" sz="quarter" idx="11"/>
          </p:nvPr>
        </p:nvSpPr>
        <p:spPr/>
        <p:txBody>
          <a:bodyPr rtlCol="0"/>
          <a:lstStyle/>
          <a:p>
            <a:pPr rtl="0"/>
            <a:r>
              <a:rPr lang="es-ES" noProof="0" dirty="0"/>
              <a:t>Agregar un pie de página</a:t>
            </a:r>
          </a:p>
        </p:txBody>
      </p:sp>
      <p:sp>
        <p:nvSpPr>
          <p:cNvPr id="5" name="Marcador de posición de fecha 4"/>
          <p:cNvSpPr>
            <a:spLocks noGrp="1"/>
          </p:cNvSpPr>
          <p:nvPr>
            <p:ph type="dt" sz="half" idx="10"/>
          </p:nvPr>
        </p:nvSpPr>
        <p:spPr/>
        <p:txBody>
          <a:bodyPr rtlCol="0"/>
          <a:lstStyle/>
          <a:p>
            <a:pPr rtl="0"/>
            <a:fld id="{B271DCB1-EDC2-4F46-9464-E3A266B120DF}" type="datetime1">
              <a:rPr lang="es-ES" noProof="0" smtClean="0"/>
              <a:t>25/10/19</a:t>
            </a:fld>
            <a:endParaRPr lang="es-ES" noProof="0" dirty="0"/>
          </a:p>
        </p:txBody>
      </p:sp>
      <p:sp>
        <p:nvSpPr>
          <p:cNvPr id="7" name="Marcador de posición de número de diapositiva 6"/>
          <p:cNvSpPr>
            <a:spLocks noGrp="1"/>
          </p:cNvSpPr>
          <p:nvPr>
            <p:ph type="sldNum" sz="quarter" idx="12"/>
          </p:nvPr>
        </p:nvSpPr>
        <p:spPr/>
        <p:txBody>
          <a:bodyPr rtlCol="0"/>
          <a:lstStyle/>
          <a:p>
            <a:pPr rtl="0"/>
            <a:fld id="{A7F8E3F6-DE14-48B2-B2BC-6FABA9630FB8}" type="slidenum">
              <a:rPr lang="es-ES" noProof="0" smtClean="0"/>
              <a:t>‹Nr.›</a:t>
            </a:fld>
            <a:endParaRPr lang="es-ES" noProof="0" dirty="0"/>
          </a:p>
        </p:txBody>
      </p:sp>
    </p:spTree>
    <p:extLst>
      <p:ext uri="{BB962C8B-B14F-4D97-AF65-F5344CB8AC3E}">
        <p14:creationId xmlns:p14="http://schemas.microsoft.com/office/powerpoint/2010/main" val="3944010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3" name="Marcador de posición de texto vertical 2"/>
          <p:cNvSpPr>
            <a:spLocks noGrp="1"/>
          </p:cNvSpPr>
          <p:nvPr>
            <p:ph type="body" orient="vert" idx="1" hasCustomPrompt="1"/>
          </p:nvPr>
        </p:nvSpPr>
        <p:spPr/>
        <p:txBody>
          <a:bodyPr vert="eaVert" rtlCol="0"/>
          <a:lstStyle>
            <a:lvl1pPr rtl="0">
              <a:defRPr/>
            </a:lvl1pPr>
          </a:lstStyle>
          <a:p>
            <a:pPr lvl="0" rtl="0"/>
            <a:r>
              <a:rPr lang="es-ES" noProof="0" dirty="0"/>
              <a:t>Haga clic para editar los estilos de texto maestro</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5" name="Marcador de posición de pie de página 4"/>
          <p:cNvSpPr>
            <a:spLocks noGrp="1"/>
          </p:cNvSpPr>
          <p:nvPr>
            <p:ph type="ftr" sz="quarter" idx="11"/>
          </p:nvPr>
        </p:nvSpPr>
        <p:spPr/>
        <p:txBody>
          <a:bodyPr rtlCol="0"/>
          <a:lstStyle/>
          <a:p>
            <a:pPr rtl="0"/>
            <a:r>
              <a:rPr lang="es-ES" noProof="0" dirty="0"/>
              <a:t>Agregar un pie de página</a:t>
            </a:r>
          </a:p>
        </p:txBody>
      </p:sp>
      <p:sp>
        <p:nvSpPr>
          <p:cNvPr id="4" name="Marcador de posición de fecha 3"/>
          <p:cNvSpPr>
            <a:spLocks noGrp="1"/>
          </p:cNvSpPr>
          <p:nvPr>
            <p:ph type="dt" sz="half" idx="10"/>
          </p:nvPr>
        </p:nvSpPr>
        <p:spPr/>
        <p:txBody>
          <a:bodyPr rtlCol="0"/>
          <a:lstStyle/>
          <a:p>
            <a:pPr rtl="0"/>
            <a:fld id="{DE7A7A6C-D0B2-4914-965E-06ACC5F99020}" type="datetime1">
              <a:rPr lang="es-ES" noProof="0" smtClean="0"/>
              <a:t>25/10/19</a:t>
            </a:fld>
            <a:endParaRPr lang="es-ES" noProof="0" dirty="0"/>
          </a:p>
        </p:txBody>
      </p:sp>
      <p:sp>
        <p:nvSpPr>
          <p:cNvPr id="6" name="Marcador de posición de número de diapositiva 5"/>
          <p:cNvSpPr>
            <a:spLocks noGrp="1"/>
          </p:cNvSpPr>
          <p:nvPr>
            <p:ph type="sldNum" sz="quarter" idx="12"/>
          </p:nvPr>
        </p:nvSpPr>
        <p:spPr/>
        <p:txBody>
          <a:bodyPr rtlCol="0"/>
          <a:lstStyle/>
          <a:p>
            <a:pPr rtl="0"/>
            <a:fld id="{A7F8E3F6-DE14-48B2-B2BC-6FABA9630FB8}" type="slidenum">
              <a:rPr lang="es-ES" noProof="0" smtClean="0"/>
              <a:t>‹Nr.›</a:t>
            </a:fld>
            <a:endParaRPr lang="es-ES" noProof="0" dirty="0"/>
          </a:p>
        </p:txBody>
      </p:sp>
    </p:spTree>
    <p:extLst>
      <p:ext uri="{BB962C8B-B14F-4D97-AF65-F5344CB8AC3E}">
        <p14:creationId xmlns:p14="http://schemas.microsoft.com/office/powerpoint/2010/main" val="1092945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ángulo 6"/>
          <p:cNvSpPr/>
          <p:nvPr/>
        </p:nvSpPr>
        <p:spPr bwMode="white">
          <a:xfrm rot="5400000">
            <a:off x="7562850" y="2228850"/>
            <a:ext cx="6858000" cy="24003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8" name="Rectángulo 7"/>
          <p:cNvSpPr/>
          <p:nvPr/>
        </p:nvSpPr>
        <p:spPr>
          <a:xfrm rot="5400000">
            <a:off x="6331230" y="3387909"/>
            <a:ext cx="6858000" cy="82183"/>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9" name="Rectángulo 8"/>
          <p:cNvSpPr/>
          <p:nvPr/>
        </p:nvSpPr>
        <p:spPr>
          <a:xfrm rot="5400000">
            <a:off x="6251613" y="3387909"/>
            <a:ext cx="6858000" cy="8218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2" name="Título vertical 1"/>
          <p:cNvSpPr>
            <a:spLocks noGrp="1"/>
          </p:cNvSpPr>
          <p:nvPr>
            <p:ph type="title" orient="vert"/>
          </p:nvPr>
        </p:nvSpPr>
        <p:spPr>
          <a:xfrm>
            <a:off x="9871318" y="685800"/>
            <a:ext cx="1033272" cy="5486400"/>
          </a:xfrm>
        </p:spPr>
        <p:txBody>
          <a:bodyPr vert="eaVert" rtlCol="0"/>
          <a:lstStyle/>
          <a:p>
            <a:pPr rtl="0"/>
            <a:r>
              <a:rPr lang="es-ES" noProof="0"/>
              <a:t>Haga clic para modificar el estilo de título del patrón</a:t>
            </a:r>
            <a:endParaRPr lang="es-ES" noProof="0" dirty="0"/>
          </a:p>
        </p:txBody>
      </p:sp>
      <p:sp>
        <p:nvSpPr>
          <p:cNvPr id="3" name="Marcador de posición de texto vertical 2"/>
          <p:cNvSpPr>
            <a:spLocks noGrp="1"/>
          </p:cNvSpPr>
          <p:nvPr>
            <p:ph type="body" orient="vert" idx="1" hasCustomPrompt="1"/>
          </p:nvPr>
        </p:nvSpPr>
        <p:spPr>
          <a:xfrm>
            <a:off x="1295400" y="685800"/>
            <a:ext cx="7976754" cy="5486400"/>
          </a:xfrm>
        </p:spPr>
        <p:txBody>
          <a:bodyPr vert="eaVert" rtlCol="0"/>
          <a:lstStyle>
            <a:lvl1pPr rtl="0">
              <a:defRPr/>
            </a:lvl1pPr>
          </a:lstStyle>
          <a:p>
            <a:pPr lvl="0" rtl="0"/>
            <a:r>
              <a:rPr lang="es-ES" noProof="0" dirty="0"/>
              <a:t>Haga clic para editar los estilos de texto maestro</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5" name="Marcador de posición de pie de página 4"/>
          <p:cNvSpPr>
            <a:spLocks noGrp="1"/>
          </p:cNvSpPr>
          <p:nvPr>
            <p:ph type="ftr" sz="quarter" idx="11"/>
          </p:nvPr>
        </p:nvSpPr>
        <p:spPr/>
        <p:txBody>
          <a:bodyPr rtlCol="0"/>
          <a:lstStyle/>
          <a:p>
            <a:pPr rtl="0"/>
            <a:r>
              <a:rPr lang="es-ES" noProof="0" dirty="0"/>
              <a:t>Agregar un pie de página</a:t>
            </a:r>
          </a:p>
        </p:txBody>
      </p:sp>
      <p:sp>
        <p:nvSpPr>
          <p:cNvPr id="4" name="Marcador de posición de fecha 3"/>
          <p:cNvSpPr>
            <a:spLocks noGrp="1"/>
          </p:cNvSpPr>
          <p:nvPr>
            <p:ph type="dt" sz="half" idx="10"/>
          </p:nvPr>
        </p:nvSpPr>
        <p:spPr/>
        <p:txBody>
          <a:bodyPr rtlCol="0"/>
          <a:lstStyle/>
          <a:p>
            <a:pPr rtl="0"/>
            <a:fld id="{4810A580-6A6D-4606-A8C1-2EDABCAC7FFA}" type="datetime1">
              <a:rPr lang="es-ES" noProof="0" smtClean="0"/>
              <a:t>25/10/19</a:t>
            </a:fld>
            <a:endParaRPr lang="es-ES" noProof="0" dirty="0"/>
          </a:p>
        </p:txBody>
      </p:sp>
      <p:sp>
        <p:nvSpPr>
          <p:cNvPr id="6" name="Marcador de posición de número de diapositiva 5"/>
          <p:cNvSpPr>
            <a:spLocks noGrp="1"/>
          </p:cNvSpPr>
          <p:nvPr>
            <p:ph type="sldNum" sz="quarter" idx="12"/>
          </p:nvPr>
        </p:nvSpPr>
        <p:spPr/>
        <p:txBody>
          <a:bodyPr rtlCol="0"/>
          <a:lstStyle>
            <a:lvl1pPr>
              <a:defRPr>
                <a:solidFill>
                  <a:schemeClr val="bg1"/>
                </a:solidFill>
              </a:defRPr>
            </a:lvl1pPr>
          </a:lstStyle>
          <a:p>
            <a:pPr rtl="0"/>
            <a:fld id="{A7F8E3F6-DE14-48B2-B2BC-6FABA9630FB8}" type="slidenum">
              <a:rPr lang="es-ES" noProof="0" smtClean="0"/>
              <a:pPr rtl="0"/>
              <a:t>‹Nr.›</a:t>
            </a:fld>
            <a:endParaRPr lang="es-ES" noProof="0" dirty="0"/>
          </a:p>
        </p:txBody>
      </p:sp>
    </p:spTree>
    <p:extLst>
      <p:ext uri="{BB962C8B-B14F-4D97-AF65-F5344CB8AC3E}">
        <p14:creationId xmlns:p14="http://schemas.microsoft.com/office/powerpoint/2010/main" val="1804110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Content">
    <p:spTree>
      <p:nvGrpSpPr>
        <p:cNvPr id="1" name=""/>
        <p:cNvGrpSpPr/>
        <p:nvPr/>
      </p:nvGrpSpPr>
      <p:grpSpPr>
        <a:xfrm>
          <a:off x="0" y="0"/>
          <a:ext cx="0" cy="0"/>
          <a:chOff x="0" y="0"/>
          <a:chExt cx="0" cy="0"/>
        </a:xfrm>
      </p:grpSpPr>
      <p:sp>
        <p:nvSpPr>
          <p:cNvPr id="35" name="Shape 35"/>
          <p:cNvSpPr>
            <a:spLocks noGrp="1"/>
          </p:cNvSpPr>
          <p:nvPr>
            <p:ph type="body" sz="half" idx="1" hasCustomPrompt="1"/>
          </p:nvPr>
        </p:nvSpPr>
        <p:spPr>
          <a:prstGeom prst="rect">
            <a:avLst/>
          </a:prstGeom>
        </p:spPr>
        <p:txBody>
          <a:bodyPr/>
          <a:lstStyle/>
          <a:p>
            <a:r>
              <a:rPr dirty="0"/>
              <a:t>Body Level One</a:t>
            </a:r>
          </a:p>
          <a:p>
            <a:pPr lvl="1"/>
            <a:r>
              <a:rPr lang="en-US" dirty="0"/>
              <a:t> </a:t>
            </a:r>
            <a:r>
              <a:rPr dirty="0"/>
              <a:t>Body Level Two</a:t>
            </a:r>
          </a:p>
          <a:p>
            <a:pPr lvl="2"/>
            <a:r>
              <a:rPr lang="en-US" dirty="0"/>
              <a:t> </a:t>
            </a:r>
            <a:r>
              <a:rPr dirty="0"/>
              <a:t>Body Level Three</a:t>
            </a:r>
          </a:p>
          <a:p>
            <a:pPr lvl="3"/>
            <a:r>
              <a:rPr lang="en-US" dirty="0"/>
              <a:t> </a:t>
            </a:r>
            <a:r>
              <a:rPr dirty="0"/>
              <a:t>Body Level Four</a:t>
            </a:r>
          </a:p>
          <a:p>
            <a:pPr lvl="4"/>
            <a:r>
              <a:rPr lang="en-US" dirty="0"/>
              <a:t> </a:t>
            </a:r>
            <a:r>
              <a:rPr dirty="0"/>
              <a:t>Body Level Five</a:t>
            </a:r>
          </a:p>
        </p:txBody>
      </p:sp>
      <p:sp>
        <p:nvSpPr>
          <p:cNvPr id="36" name="Shape 36"/>
          <p:cNvSpPr>
            <a:spLocks noGrp="1"/>
          </p:cNvSpPr>
          <p:nvPr>
            <p:ph type="title"/>
          </p:nvPr>
        </p:nvSpPr>
        <p:spPr>
          <a:prstGeom prst="rect">
            <a:avLst/>
          </a:prstGeom>
        </p:spPr>
        <p:txBody>
          <a:bodyPr/>
          <a:lstStyle/>
          <a:p>
            <a:r>
              <a:t>Title Text</a:t>
            </a:r>
          </a:p>
        </p:txBody>
      </p:sp>
      <p:sp>
        <p:nvSpPr>
          <p:cNvPr id="37" name="Shape 37"/>
          <p:cNvSpPr>
            <a:spLocks noGrp="1"/>
          </p:cNvSpPr>
          <p:nvPr>
            <p:ph type="sldNum" sz="quarter" idx="2"/>
          </p:nvPr>
        </p:nvSpPr>
        <p:spPr>
          <a:prstGeom prst="rect">
            <a:avLst/>
          </a:prstGeom>
        </p:spPr>
        <p:txBody>
          <a:bodyPr/>
          <a:lstStyle/>
          <a:p>
            <a:fld id="{86CB4B4D-7CA3-9044-876B-883B54F8677D}" type="slidenum">
              <a:t>‹Nr.›</a:t>
            </a:fld>
            <a:endParaRPr dirty="0"/>
          </a:p>
        </p:txBody>
      </p:sp>
      <p:pic>
        <p:nvPicPr>
          <p:cNvPr id="5" name="Picture 2" descr="https://www.motomecanica.com/img/logo.png">
            <a:extLst>
              <a:ext uri="{FF2B5EF4-FFF2-40B4-BE49-F238E27FC236}">
                <a16:creationId xmlns:a16="http://schemas.microsoft.com/office/drawing/2014/main" xmlns="" id="{70947729-5E27-42E8-A27C-070DB76509C9}"/>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84" r="76166"/>
          <a:stretch/>
        </p:blipFill>
        <p:spPr bwMode="auto">
          <a:xfrm>
            <a:off x="10910325" y="6541358"/>
            <a:ext cx="1219648" cy="265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1009567"/>
      </p:ext>
    </p:extLst>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3" name="Marcador de posición de contenido 2"/>
          <p:cNvSpPr>
            <a:spLocks noGrp="1"/>
          </p:cNvSpPr>
          <p:nvPr>
            <p:ph idx="1" hasCustomPrompt="1"/>
          </p:nvPr>
        </p:nvSpPr>
        <p:spPr/>
        <p:txBody>
          <a:bodyPr rtlCol="0"/>
          <a:lstStyle>
            <a:lvl1pPr rtl="0">
              <a:defRPr/>
            </a:lvl1pPr>
          </a:lstStyle>
          <a:p>
            <a:pPr lvl="0" rtl="0"/>
            <a:r>
              <a:rPr lang="es-ES" noProof="0" dirty="0"/>
              <a:t>Haga clic para editar los estilos de texto maestro</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5" name="Marcador de posición de pie de página 4"/>
          <p:cNvSpPr>
            <a:spLocks noGrp="1"/>
          </p:cNvSpPr>
          <p:nvPr>
            <p:ph type="ftr" sz="quarter" idx="11"/>
          </p:nvPr>
        </p:nvSpPr>
        <p:spPr/>
        <p:txBody>
          <a:bodyPr rtlCol="0"/>
          <a:lstStyle/>
          <a:p>
            <a:pPr rtl="0"/>
            <a:r>
              <a:rPr lang="es-ES" noProof="0" dirty="0"/>
              <a:t>Agregar un pie de página</a:t>
            </a:r>
          </a:p>
        </p:txBody>
      </p:sp>
      <p:sp>
        <p:nvSpPr>
          <p:cNvPr id="4" name="Marcador de posición de fecha 3"/>
          <p:cNvSpPr>
            <a:spLocks noGrp="1"/>
          </p:cNvSpPr>
          <p:nvPr>
            <p:ph type="dt" sz="half" idx="10"/>
          </p:nvPr>
        </p:nvSpPr>
        <p:spPr/>
        <p:txBody>
          <a:bodyPr rtlCol="0"/>
          <a:lstStyle/>
          <a:p>
            <a:pPr rtl="0"/>
            <a:fld id="{BC670C18-3C4E-4264-B3DE-9642F27A7121}" type="datetime1">
              <a:rPr lang="es-ES" noProof="0" smtClean="0"/>
              <a:t>25/10/19</a:t>
            </a:fld>
            <a:endParaRPr lang="es-ES" noProof="0" dirty="0"/>
          </a:p>
        </p:txBody>
      </p:sp>
      <p:sp>
        <p:nvSpPr>
          <p:cNvPr id="6" name="Marcador de posición de número de diapositiva 5"/>
          <p:cNvSpPr>
            <a:spLocks noGrp="1"/>
          </p:cNvSpPr>
          <p:nvPr>
            <p:ph type="sldNum" sz="quarter" idx="12"/>
          </p:nvPr>
        </p:nvSpPr>
        <p:spPr/>
        <p:txBody>
          <a:bodyPr rtlCol="0"/>
          <a:lstStyle/>
          <a:p>
            <a:pPr rtl="0"/>
            <a:fld id="{A7F8E3F6-DE14-48B2-B2BC-6FABA9630FB8}" type="slidenum">
              <a:rPr lang="es-ES" noProof="0" smtClean="0"/>
              <a:t>‹Nr.›</a:t>
            </a:fld>
            <a:endParaRPr lang="es-ES" noProof="0" dirty="0"/>
          </a:p>
        </p:txBody>
      </p:sp>
    </p:spTree>
    <p:extLst>
      <p:ext uri="{BB962C8B-B14F-4D97-AF65-F5344CB8AC3E}">
        <p14:creationId xmlns:p14="http://schemas.microsoft.com/office/powerpoint/2010/main" val="2596182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Diapositiva de título con imagen">
    <p:spTree>
      <p:nvGrpSpPr>
        <p:cNvPr id="1" name=""/>
        <p:cNvGrpSpPr/>
        <p:nvPr/>
      </p:nvGrpSpPr>
      <p:grpSpPr>
        <a:xfrm>
          <a:off x="0" y="0"/>
          <a:ext cx="0" cy="0"/>
          <a:chOff x="0" y="0"/>
          <a:chExt cx="0" cy="0"/>
        </a:xfrm>
      </p:grpSpPr>
      <p:sp>
        <p:nvSpPr>
          <p:cNvPr id="10" name="Rectángulo 5"/>
          <p:cNvSpPr>
            <a:spLocks noChangeArrowheads="1"/>
          </p:cNvSpPr>
          <p:nvPr/>
        </p:nvSpPr>
        <p:spPr bwMode="white">
          <a:xfrm>
            <a:off x="6540503" y="0"/>
            <a:ext cx="5651496" cy="6858000"/>
          </a:xfrm>
          <a:custGeom>
            <a:avLst/>
            <a:gdLst/>
            <a:ahLst/>
            <a:cxnLst/>
            <a:rect l="l" t="t" r="r" b="b"/>
            <a:pathLst>
              <a:path w="4238622" h="6858000">
                <a:moveTo>
                  <a:pt x="0" y="0"/>
                </a:moveTo>
                <a:lnTo>
                  <a:pt x="4086222" y="0"/>
                </a:lnTo>
                <a:lnTo>
                  <a:pt x="4237035" y="0"/>
                </a:lnTo>
                <a:lnTo>
                  <a:pt x="4238622" y="0"/>
                </a:lnTo>
                <a:lnTo>
                  <a:pt x="4238622" y="6858000"/>
                </a:lnTo>
                <a:lnTo>
                  <a:pt x="4237035" y="6858000"/>
                </a:lnTo>
                <a:lnTo>
                  <a:pt x="4086222" y="6858000"/>
                </a:lnTo>
                <a:lnTo>
                  <a:pt x="254000" y="6858000"/>
                </a:lnTo>
                <a:lnTo>
                  <a:pt x="892175" y="4337050"/>
                </a:lnTo>
                <a:close/>
              </a:path>
            </a:pathLst>
          </a:custGeom>
          <a:solidFill>
            <a:schemeClr val="tx1"/>
          </a:solidFill>
          <a:ln>
            <a:noFill/>
          </a:ln>
        </p:spPr>
        <p:txBody>
          <a:bodyPr vert="horz" wrap="square" lIns="91440" tIns="45720" rIns="91440" bIns="45720" numCol="1" rtlCol="0" anchor="t" anchorCtr="0" compatLnSpc="1">
            <a:prstTxWarp prst="textNoShape">
              <a:avLst/>
            </a:prstTxWarp>
          </a:bodyPr>
          <a:lstStyle/>
          <a:p>
            <a:pPr rtl="0"/>
            <a:endParaRPr lang="es-ES" sz="1800" noProof="0" dirty="0"/>
          </a:p>
        </p:txBody>
      </p:sp>
      <p:sp>
        <p:nvSpPr>
          <p:cNvPr id="11" name="Forma libre 6"/>
          <p:cNvSpPr>
            <a:spLocks/>
          </p:cNvSpPr>
          <p:nvPr/>
        </p:nvSpPr>
        <p:spPr bwMode="auto">
          <a:xfrm>
            <a:off x="6256868"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a:innerShdw blurRad="63500" dist="50800" dir="10800000">
              <a:prstClr val="black">
                <a:alpha val="50000"/>
              </a:prstClr>
            </a:innerShdw>
          </a:effectLst>
        </p:spPr>
        <p:txBody>
          <a:bodyPr vert="horz" wrap="square" lIns="91440" tIns="45720" rIns="91440" bIns="45720" numCol="1" rtlCol="0" anchor="t" anchorCtr="0" compatLnSpc="1">
            <a:prstTxWarp prst="textNoShape">
              <a:avLst/>
            </a:prstTxWarp>
          </a:bodyPr>
          <a:lstStyle/>
          <a:p>
            <a:pPr lvl="0" rtl="0"/>
            <a:endParaRPr lang="es-ES" sz="1800" noProof="0" dirty="0"/>
          </a:p>
        </p:txBody>
      </p:sp>
      <p:sp>
        <p:nvSpPr>
          <p:cNvPr id="12" name="Forma libre 7"/>
          <p:cNvSpPr>
            <a:spLocks/>
          </p:cNvSpPr>
          <p:nvPr/>
        </p:nvSpPr>
        <p:spPr bwMode="auto">
          <a:xfrm>
            <a:off x="6062136" y="0"/>
            <a:ext cx="1528232" cy="6858000"/>
          </a:xfrm>
          <a:custGeom>
            <a:avLst/>
            <a:gdLst/>
            <a:ahLst/>
            <a:cxnLst/>
            <a:rect l="l" t="t" r="r" b="b"/>
            <a:pathLst>
              <a:path w="1146174" h="6858000">
                <a:moveTo>
                  <a:pt x="0" y="0"/>
                </a:moveTo>
                <a:lnTo>
                  <a:pt x="253999" y="0"/>
                </a:lnTo>
                <a:lnTo>
                  <a:pt x="1146174" y="4337050"/>
                </a:lnTo>
                <a:lnTo>
                  <a:pt x="511174" y="6858000"/>
                </a:lnTo>
                <a:lnTo>
                  <a:pt x="254000" y="6858000"/>
                </a:lnTo>
                <a:lnTo>
                  <a:pt x="892175" y="4337050"/>
                </a:lnTo>
                <a:close/>
              </a:path>
            </a:pathLst>
          </a:custGeom>
          <a:solidFill>
            <a:schemeClr val="accent1"/>
          </a:solidFill>
          <a:ln>
            <a:noFill/>
          </a:ln>
          <a:effectLst>
            <a:innerShdw blurRad="177800" dist="50800" dir="10800000">
              <a:prstClr val="black">
                <a:alpha val="50000"/>
              </a:prstClr>
            </a:innerShdw>
          </a:effectLst>
        </p:spPr>
        <p:txBody>
          <a:bodyPr vert="horz" wrap="square" lIns="91440" tIns="45720" rIns="91440" bIns="45720" numCol="1" rtlCol="0" anchor="t" anchorCtr="0" compatLnSpc="1">
            <a:prstTxWarp prst="textNoShape">
              <a:avLst/>
            </a:prstTxWarp>
          </a:bodyPr>
          <a:lstStyle/>
          <a:p>
            <a:pPr lvl="0" rtl="0"/>
            <a:endParaRPr lang="es-ES" sz="1800" noProof="0" dirty="0"/>
          </a:p>
        </p:txBody>
      </p:sp>
      <p:sp>
        <p:nvSpPr>
          <p:cNvPr id="2" name="Título 1"/>
          <p:cNvSpPr>
            <a:spLocks noGrp="1"/>
          </p:cNvSpPr>
          <p:nvPr>
            <p:ph type="ctrTitle"/>
          </p:nvPr>
        </p:nvSpPr>
        <p:spPr>
          <a:xfrm>
            <a:off x="1295401" y="1873584"/>
            <a:ext cx="5120640" cy="2560320"/>
          </a:xfrm>
        </p:spPr>
        <p:txBody>
          <a:bodyPr rtlCol="0" anchor="b">
            <a:normAutofit/>
          </a:bodyPr>
          <a:lstStyle>
            <a:lvl1pPr algn="l">
              <a:defRPr sz="4000">
                <a:solidFill>
                  <a:schemeClr val="tx1"/>
                </a:solidFill>
              </a:defRPr>
            </a:lvl1pPr>
          </a:lstStyle>
          <a:p>
            <a:pPr rtl="0"/>
            <a:r>
              <a:rPr lang="es-ES" noProof="0"/>
              <a:t>Haga clic para modificar el estilo de título del patrón</a:t>
            </a:r>
            <a:endParaRPr lang="es-ES" noProof="0" dirty="0"/>
          </a:p>
        </p:txBody>
      </p:sp>
      <p:sp>
        <p:nvSpPr>
          <p:cNvPr id="15" name="Marcador de posición de imagen 14" descr="Marcador de posición vacío para agregar una imagen. Haga clic en el marcador de posición y seleccione la imagen que desee agregar"/>
          <p:cNvSpPr>
            <a:spLocks noGrp="1"/>
          </p:cNvSpPr>
          <p:nvPr>
            <p:ph type="pic" sz="quarter" idx="10"/>
          </p:nvPr>
        </p:nvSpPr>
        <p:spPr>
          <a:xfrm>
            <a:off x="6743703" y="0"/>
            <a:ext cx="5448297" cy="6858000"/>
          </a:xfrm>
          <a:custGeom>
            <a:avLst/>
            <a:gdLst>
              <a:gd name="connsiteX0" fmla="*/ 0 w 5448297"/>
              <a:gd name="connsiteY0" fmla="*/ 0 h 6858000"/>
              <a:gd name="connsiteX1" fmla="*/ 5448297 w 5448297"/>
              <a:gd name="connsiteY1" fmla="*/ 0 h 6858000"/>
              <a:gd name="connsiteX2" fmla="*/ 5448297 w 5448297"/>
              <a:gd name="connsiteY2" fmla="*/ 6858000 h 6858000"/>
              <a:gd name="connsiteX3" fmla="*/ 338667 w 5448297"/>
              <a:gd name="connsiteY3" fmla="*/ 6858000 h 6858000"/>
              <a:gd name="connsiteX4" fmla="*/ 1185333 w 5448297"/>
              <a:gd name="connsiteY4" fmla="*/ 43370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8297" h="6858000">
                <a:moveTo>
                  <a:pt x="0" y="0"/>
                </a:moveTo>
                <a:lnTo>
                  <a:pt x="5448297" y="0"/>
                </a:lnTo>
                <a:lnTo>
                  <a:pt x="5448297" y="6858000"/>
                </a:lnTo>
                <a:lnTo>
                  <a:pt x="338667" y="6858000"/>
                </a:lnTo>
                <a:lnTo>
                  <a:pt x="1185333" y="4337050"/>
                </a:lnTo>
                <a:close/>
              </a:path>
            </a:pathLst>
          </a:custGeom>
          <a:noFill/>
          <a:ln>
            <a:noFill/>
          </a:ln>
        </p:spPr>
        <p:txBody>
          <a:bodyPr wrap="square" tIns="365760" rtlCol="0">
            <a:noAutofit/>
          </a:bodyPr>
          <a:lstStyle>
            <a:lvl1pPr marL="0" indent="0" algn="ctr">
              <a:buNone/>
              <a:defRPr sz="2800">
                <a:solidFill>
                  <a:schemeClr val="bg1"/>
                </a:solidFill>
              </a:defRPr>
            </a:lvl1pPr>
          </a:lstStyle>
          <a:p>
            <a:pPr rtl="0"/>
            <a:r>
              <a:rPr lang="es-ES" noProof="0"/>
              <a:t>Haga clic en el icono para agregar una imagen</a:t>
            </a:r>
            <a:endParaRPr lang="es-ES" noProof="0" dirty="0"/>
          </a:p>
        </p:txBody>
      </p:sp>
      <p:sp>
        <p:nvSpPr>
          <p:cNvPr id="3" name="Subtítulo 2"/>
          <p:cNvSpPr>
            <a:spLocks noGrp="1"/>
          </p:cNvSpPr>
          <p:nvPr>
            <p:ph type="subTitle" idx="1" hasCustomPrompt="1"/>
          </p:nvPr>
        </p:nvSpPr>
        <p:spPr>
          <a:xfrm>
            <a:off x="1295401" y="4572000"/>
            <a:ext cx="5120640" cy="1600200"/>
          </a:xfrm>
        </p:spPr>
        <p:txBody>
          <a:bodyPr rtlCol="0"/>
          <a:lstStyle>
            <a:lvl1pPr marL="0" indent="0" algn="l" rtl="0">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rtl="0"/>
            <a:r>
              <a:rPr lang="es-ES" noProof="0" dirty="0"/>
              <a:t>Haga clic para editar los estilos de texto maestro</a:t>
            </a:r>
          </a:p>
        </p:txBody>
      </p:sp>
    </p:spTree>
    <p:extLst>
      <p:ext uri="{BB962C8B-B14F-4D97-AF65-F5344CB8AC3E}">
        <p14:creationId xmlns:p14="http://schemas.microsoft.com/office/powerpoint/2010/main" val="2402813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ángulo 5"/>
          <p:cNvSpPr>
            <a:spLocks noChangeArrowheads="1"/>
          </p:cNvSpPr>
          <p:nvPr/>
        </p:nvSpPr>
        <p:spPr bwMode="white">
          <a:xfrm>
            <a:off x="9622368" y="0"/>
            <a:ext cx="2569632" cy="6858000"/>
          </a:xfrm>
          <a:custGeom>
            <a:avLst/>
            <a:gdLst/>
            <a:ahLst/>
            <a:cxnLst/>
            <a:rect l="l" t="t" r="r" b="b"/>
            <a:pathLst>
              <a:path w="1927224" h="6858000">
                <a:moveTo>
                  <a:pt x="0" y="0"/>
                </a:moveTo>
                <a:lnTo>
                  <a:pt x="1927224" y="0"/>
                </a:lnTo>
                <a:lnTo>
                  <a:pt x="1927224" y="6858000"/>
                </a:lnTo>
                <a:lnTo>
                  <a:pt x="254000" y="6858000"/>
                </a:lnTo>
                <a:lnTo>
                  <a:pt x="892175" y="4337050"/>
                </a:lnTo>
                <a:close/>
              </a:path>
            </a:pathLst>
          </a:custGeom>
          <a:solidFill>
            <a:schemeClr val="tx1"/>
          </a:solidFill>
          <a:ln>
            <a:noFill/>
          </a:ln>
        </p:spPr>
        <p:txBody>
          <a:bodyPr vert="horz" wrap="square" lIns="91440" tIns="45720" rIns="91440" bIns="45720" numCol="1" rtlCol="0" anchor="t" anchorCtr="0" compatLnSpc="1">
            <a:prstTxWarp prst="textNoShape">
              <a:avLst/>
            </a:prstTxWarp>
          </a:bodyPr>
          <a:lstStyle/>
          <a:p>
            <a:pPr rtl="0"/>
            <a:endParaRPr lang="es-ES" sz="1800" noProof="0" dirty="0"/>
          </a:p>
        </p:txBody>
      </p:sp>
      <p:sp>
        <p:nvSpPr>
          <p:cNvPr id="8" name="Forma libre 6"/>
          <p:cNvSpPr>
            <a:spLocks/>
          </p:cNvSpPr>
          <p:nvPr/>
        </p:nvSpPr>
        <p:spPr bwMode="auto">
          <a:xfrm>
            <a:off x="9237132"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a:outerShdw blurRad="101600" dist="50800" algn="l" rotWithShape="0">
              <a:prstClr val="black">
                <a:alpha val="25000"/>
              </a:prstClr>
            </a:outerShdw>
          </a:effectLst>
        </p:spPr>
        <p:txBody>
          <a:bodyPr vert="horz" wrap="square" lIns="91440" tIns="45720" rIns="91440" bIns="45720" numCol="1" rtlCol="0" anchor="t" anchorCtr="0" compatLnSpc="1">
            <a:prstTxWarp prst="textNoShape">
              <a:avLst/>
            </a:prstTxWarp>
          </a:bodyPr>
          <a:lstStyle/>
          <a:p>
            <a:pPr lvl="0" rtl="0"/>
            <a:endParaRPr lang="es-ES" sz="1800" noProof="0" dirty="0"/>
          </a:p>
        </p:txBody>
      </p:sp>
      <p:sp>
        <p:nvSpPr>
          <p:cNvPr id="9" name="Forma libre 7"/>
          <p:cNvSpPr>
            <a:spLocks/>
          </p:cNvSpPr>
          <p:nvPr/>
        </p:nvSpPr>
        <p:spPr bwMode="auto">
          <a:xfrm>
            <a:off x="9173633" y="0"/>
            <a:ext cx="1460499" cy="6858000"/>
          </a:xfrm>
          <a:custGeom>
            <a:avLst/>
            <a:gdLst/>
            <a:ahLst/>
            <a:cxnLst/>
            <a:rect l="l" t="t" r="r" b="b"/>
            <a:pathLst>
              <a:path w="1095374" h="6858000">
                <a:moveTo>
                  <a:pt x="0" y="0"/>
                </a:moveTo>
                <a:lnTo>
                  <a:pt x="203199" y="0"/>
                </a:lnTo>
                <a:lnTo>
                  <a:pt x="1095374" y="4337050"/>
                </a:lnTo>
                <a:lnTo>
                  <a:pt x="460374" y="6858000"/>
                </a:lnTo>
                <a:lnTo>
                  <a:pt x="257175" y="6858000"/>
                </a:lnTo>
                <a:lnTo>
                  <a:pt x="892175" y="4337050"/>
                </a:lnTo>
                <a:close/>
              </a:path>
            </a:pathLst>
          </a:custGeom>
          <a:solidFill>
            <a:schemeClr val="accent1"/>
          </a:solidFill>
          <a:ln>
            <a:noFill/>
          </a:ln>
          <a:effectLst>
            <a:outerShdw blurRad="101600" dist="50800" algn="l" rotWithShape="0">
              <a:prstClr val="black">
                <a:alpha val="25000"/>
              </a:prstClr>
            </a:outerShdw>
          </a:effectLst>
        </p:spPr>
        <p:txBody>
          <a:bodyPr vert="horz" wrap="square" lIns="91440" tIns="45720" rIns="91440" bIns="45720" numCol="1" rtlCol="0" anchor="t" anchorCtr="0" compatLnSpc="1">
            <a:prstTxWarp prst="textNoShape">
              <a:avLst/>
            </a:prstTxWarp>
          </a:bodyPr>
          <a:lstStyle/>
          <a:p>
            <a:pPr lvl="0" rtl="0"/>
            <a:endParaRPr lang="es-ES" sz="1800" noProof="0" dirty="0"/>
          </a:p>
        </p:txBody>
      </p:sp>
      <p:sp>
        <p:nvSpPr>
          <p:cNvPr id="10" name="Forma libre 7"/>
          <p:cNvSpPr>
            <a:spLocks/>
          </p:cNvSpPr>
          <p:nvPr/>
        </p:nvSpPr>
        <p:spPr bwMode="auto">
          <a:xfrm>
            <a:off x="9173633" y="0"/>
            <a:ext cx="1460499" cy="6858000"/>
          </a:xfrm>
          <a:custGeom>
            <a:avLst/>
            <a:gdLst/>
            <a:ahLst/>
            <a:cxnLst/>
            <a:rect l="l" t="t" r="r" b="b"/>
            <a:pathLst>
              <a:path w="1095374" h="6858000">
                <a:moveTo>
                  <a:pt x="0" y="0"/>
                </a:moveTo>
                <a:lnTo>
                  <a:pt x="203199" y="0"/>
                </a:lnTo>
                <a:lnTo>
                  <a:pt x="1095374" y="4337050"/>
                </a:lnTo>
                <a:lnTo>
                  <a:pt x="460374" y="6858000"/>
                </a:lnTo>
                <a:lnTo>
                  <a:pt x="257175" y="6858000"/>
                </a:lnTo>
                <a:lnTo>
                  <a:pt x="892175" y="4337050"/>
                </a:lnTo>
                <a:close/>
              </a:path>
            </a:pathLst>
          </a:custGeom>
          <a:solidFill>
            <a:schemeClr val="accent1"/>
          </a:solidFill>
          <a:ln>
            <a:noFill/>
          </a:ln>
          <a:effectLst>
            <a:innerShdw blurRad="63500" dist="50800" dir="10800000">
              <a:prstClr val="black">
                <a:alpha val="50000"/>
              </a:prstClr>
            </a:innerShdw>
          </a:effectLst>
        </p:spPr>
        <p:txBody>
          <a:bodyPr vert="horz" wrap="square" lIns="91440" tIns="45720" rIns="91440" bIns="45720" numCol="1" rtlCol="0" anchor="t" anchorCtr="0" compatLnSpc="1">
            <a:prstTxWarp prst="textNoShape">
              <a:avLst/>
            </a:prstTxWarp>
          </a:bodyPr>
          <a:lstStyle/>
          <a:p>
            <a:pPr lvl="0" rtl="0"/>
            <a:endParaRPr lang="es-ES" sz="1800" noProof="0" dirty="0"/>
          </a:p>
        </p:txBody>
      </p:sp>
      <p:sp>
        <p:nvSpPr>
          <p:cNvPr id="2" name="Título 1"/>
          <p:cNvSpPr>
            <a:spLocks noGrp="1"/>
          </p:cNvSpPr>
          <p:nvPr>
            <p:ph type="title"/>
          </p:nvPr>
        </p:nvSpPr>
        <p:spPr>
          <a:xfrm>
            <a:off x="1295398" y="2914650"/>
            <a:ext cx="8046720" cy="1557338"/>
          </a:xfrm>
        </p:spPr>
        <p:txBody>
          <a:bodyPr rtlCol="0" anchor="b">
            <a:normAutofit/>
          </a:bodyPr>
          <a:lstStyle>
            <a:lvl1pPr>
              <a:defRPr sz="3200">
                <a:solidFill>
                  <a:schemeClr val="tx1"/>
                </a:solidFill>
              </a:defRPr>
            </a:lvl1pPr>
          </a:lstStyle>
          <a:p>
            <a:pPr rtl="0"/>
            <a:r>
              <a:rPr lang="es-ES" noProof="0"/>
              <a:t>Haga clic para modificar el estilo de título del patrón</a:t>
            </a:r>
            <a:endParaRPr lang="es-ES" noProof="0" dirty="0"/>
          </a:p>
        </p:txBody>
      </p:sp>
      <p:sp>
        <p:nvSpPr>
          <p:cNvPr id="3" name="Marcador de posición de texto 2"/>
          <p:cNvSpPr>
            <a:spLocks noGrp="1"/>
          </p:cNvSpPr>
          <p:nvPr>
            <p:ph type="body" idx="1" hasCustomPrompt="1"/>
          </p:nvPr>
        </p:nvSpPr>
        <p:spPr>
          <a:xfrm>
            <a:off x="1295398" y="4589463"/>
            <a:ext cx="8046718" cy="1011237"/>
          </a:xfrm>
        </p:spPr>
        <p:txBody>
          <a:bodyPr rtlCol="0"/>
          <a:lstStyle>
            <a:lvl1pPr marL="0" indent="0" rtl="0">
              <a:spcBef>
                <a:spcPts val="120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s-ES" noProof="0" dirty="0"/>
              <a:t>Haga clic para editar los estilos de texto maestro</a:t>
            </a:r>
          </a:p>
        </p:txBody>
      </p:sp>
    </p:spTree>
    <p:extLst>
      <p:ext uri="{BB962C8B-B14F-4D97-AF65-F5344CB8AC3E}">
        <p14:creationId xmlns:p14="http://schemas.microsoft.com/office/powerpoint/2010/main" val="1519642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3" name="Marcador de posición de contenido 2"/>
          <p:cNvSpPr>
            <a:spLocks noGrp="1"/>
          </p:cNvSpPr>
          <p:nvPr>
            <p:ph sz="half" idx="1" hasCustomPrompt="1"/>
          </p:nvPr>
        </p:nvSpPr>
        <p:spPr>
          <a:xfrm>
            <a:off x="1295400" y="1828800"/>
            <a:ext cx="4572000" cy="4343400"/>
          </a:xfrm>
        </p:spPr>
        <p:txBody>
          <a:bodyPr rtlCol="0"/>
          <a:lstStyle>
            <a:lvl1pPr rtl="0">
              <a:defRPr/>
            </a:lvl1pPr>
          </a:lstStyle>
          <a:p>
            <a:pPr lvl="0" rtl="0"/>
            <a:r>
              <a:rPr lang="es-ES" noProof="0" dirty="0"/>
              <a:t>Haga clic para editar los estilos de texto maestro</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4" name="Marcador de posición de contenido 3"/>
          <p:cNvSpPr>
            <a:spLocks noGrp="1"/>
          </p:cNvSpPr>
          <p:nvPr>
            <p:ph sz="half" idx="2" hasCustomPrompt="1"/>
          </p:nvPr>
        </p:nvSpPr>
        <p:spPr>
          <a:xfrm>
            <a:off x="6324600" y="1828799"/>
            <a:ext cx="4572000" cy="4343401"/>
          </a:xfrm>
        </p:spPr>
        <p:txBody>
          <a:bodyPr rtlCol="0"/>
          <a:lstStyle>
            <a:lvl1pPr rtl="0">
              <a:defRPr/>
            </a:lvl1pPr>
          </a:lstStyle>
          <a:p>
            <a:pPr lvl="0" rtl="0"/>
            <a:r>
              <a:rPr lang="es-ES" noProof="0" dirty="0"/>
              <a:t>Haga clic para editar los estilos de texto maestro</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6" name="Marcador de posición de pie de página 5"/>
          <p:cNvSpPr>
            <a:spLocks noGrp="1"/>
          </p:cNvSpPr>
          <p:nvPr>
            <p:ph type="ftr" sz="quarter" idx="11"/>
          </p:nvPr>
        </p:nvSpPr>
        <p:spPr/>
        <p:txBody>
          <a:bodyPr rtlCol="0"/>
          <a:lstStyle/>
          <a:p>
            <a:pPr rtl="0"/>
            <a:r>
              <a:rPr lang="es-ES" noProof="0" dirty="0"/>
              <a:t>Agregar un pie de página</a:t>
            </a:r>
          </a:p>
        </p:txBody>
      </p:sp>
      <p:sp>
        <p:nvSpPr>
          <p:cNvPr id="5" name="Marcador de posición de fecha 4"/>
          <p:cNvSpPr>
            <a:spLocks noGrp="1"/>
          </p:cNvSpPr>
          <p:nvPr>
            <p:ph type="dt" sz="half" idx="10"/>
          </p:nvPr>
        </p:nvSpPr>
        <p:spPr/>
        <p:txBody>
          <a:bodyPr rtlCol="0"/>
          <a:lstStyle/>
          <a:p>
            <a:pPr rtl="0"/>
            <a:fld id="{64214489-3716-4F2B-9EA3-68264DA40C3B}" type="datetime1">
              <a:rPr lang="es-ES" noProof="0" smtClean="0"/>
              <a:t>25/10/19</a:t>
            </a:fld>
            <a:endParaRPr lang="es-ES" noProof="0" dirty="0"/>
          </a:p>
        </p:txBody>
      </p:sp>
      <p:sp>
        <p:nvSpPr>
          <p:cNvPr id="7" name="Marcador de posición de número de diapositiva 6"/>
          <p:cNvSpPr>
            <a:spLocks noGrp="1"/>
          </p:cNvSpPr>
          <p:nvPr>
            <p:ph type="sldNum" sz="quarter" idx="12"/>
          </p:nvPr>
        </p:nvSpPr>
        <p:spPr/>
        <p:txBody>
          <a:bodyPr rtlCol="0"/>
          <a:lstStyle/>
          <a:p>
            <a:pPr rtl="0"/>
            <a:fld id="{A7F8E3F6-DE14-48B2-B2BC-6FABA9630FB8}" type="slidenum">
              <a:rPr lang="es-ES" noProof="0" smtClean="0"/>
              <a:t>‹Nr.›</a:t>
            </a:fld>
            <a:endParaRPr lang="es-ES" noProof="0" dirty="0"/>
          </a:p>
        </p:txBody>
      </p:sp>
    </p:spTree>
    <p:extLst>
      <p:ext uri="{BB962C8B-B14F-4D97-AF65-F5344CB8AC3E}">
        <p14:creationId xmlns:p14="http://schemas.microsoft.com/office/powerpoint/2010/main" val="24482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1295400" y="255134"/>
            <a:ext cx="9601200" cy="1036850"/>
          </a:xfrm>
        </p:spPr>
        <p:txBody>
          <a:bodyPr rtlCol="0"/>
          <a:lstStyle/>
          <a:p>
            <a:pPr rtl="0"/>
            <a:r>
              <a:rPr lang="es-ES" noProof="0"/>
              <a:t>Haga clic para modificar el estilo de título del patrón</a:t>
            </a:r>
            <a:endParaRPr lang="es-ES" noProof="0" dirty="0"/>
          </a:p>
        </p:txBody>
      </p:sp>
      <p:sp>
        <p:nvSpPr>
          <p:cNvPr id="3" name="Marcador de posición de texto 2"/>
          <p:cNvSpPr>
            <a:spLocks noGrp="1"/>
          </p:cNvSpPr>
          <p:nvPr>
            <p:ph type="body" idx="1" hasCustomPrompt="1"/>
          </p:nvPr>
        </p:nvSpPr>
        <p:spPr>
          <a:xfrm>
            <a:off x="1295400" y="1828800"/>
            <a:ext cx="4572000" cy="850392"/>
          </a:xfrm>
        </p:spPr>
        <p:txBody>
          <a:bodyPr rtlCol="0" anchor="ctr">
            <a:normAutofit/>
          </a:bodyPr>
          <a:lstStyle>
            <a:lvl1pPr marL="0" indent="0" rtl="0">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dirty="0"/>
              <a:t>Haga clic para editar los estilos de texto maestro</a:t>
            </a:r>
          </a:p>
        </p:txBody>
      </p:sp>
      <p:sp>
        <p:nvSpPr>
          <p:cNvPr id="4" name="Marcador de posición de contenido 3"/>
          <p:cNvSpPr>
            <a:spLocks noGrp="1"/>
          </p:cNvSpPr>
          <p:nvPr>
            <p:ph sz="half" idx="2" hasCustomPrompt="1"/>
          </p:nvPr>
        </p:nvSpPr>
        <p:spPr>
          <a:xfrm>
            <a:off x="1295400" y="2705100"/>
            <a:ext cx="4572000" cy="3467100"/>
          </a:xfrm>
        </p:spPr>
        <p:txBody>
          <a:bodyPr rtlCol="0"/>
          <a:lstStyle>
            <a:lvl1pPr rtl="0">
              <a:defRPr/>
            </a:lvl1pPr>
          </a:lstStyle>
          <a:p>
            <a:pPr lvl="0" rtl="0"/>
            <a:r>
              <a:rPr lang="es-ES" noProof="0" dirty="0"/>
              <a:t>Haga clic para editar los estilos de texto maestro</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5" name="Marcador de posición de texto 4"/>
          <p:cNvSpPr>
            <a:spLocks noGrp="1"/>
          </p:cNvSpPr>
          <p:nvPr>
            <p:ph type="body" sz="quarter" idx="3" hasCustomPrompt="1"/>
          </p:nvPr>
        </p:nvSpPr>
        <p:spPr>
          <a:xfrm>
            <a:off x="6324600" y="1828800"/>
            <a:ext cx="4572000" cy="847725"/>
          </a:xfrm>
        </p:spPr>
        <p:txBody>
          <a:bodyPr rtlCol="0" anchor="ctr">
            <a:normAutofit/>
          </a:bodyPr>
          <a:lstStyle>
            <a:lvl1pPr marL="0" indent="0" rtl="0">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dirty="0"/>
              <a:t>Haga clic para editar los estilos de texto maestro</a:t>
            </a:r>
          </a:p>
        </p:txBody>
      </p:sp>
      <p:sp>
        <p:nvSpPr>
          <p:cNvPr id="6" name="Marcador de posición de contenido 5"/>
          <p:cNvSpPr>
            <a:spLocks noGrp="1"/>
          </p:cNvSpPr>
          <p:nvPr>
            <p:ph sz="quarter" idx="4" hasCustomPrompt="1"/>
          </p:nvPr>
        </p:nvSpPr>
        <p:spPr>
          <a:xfrm>
            <a:off x="6324600" y="2705100"/>
            <a:ext cx="4572000" cy="3467100"/>
          </a:xfrm>
        </p:spPr>
        <p:txBody>
          <a:bodyPr rtlCol="0"/>
          <a:lstStyle>
            <a:lvl1pPr rtl="0">
              <a:defRPr/>
            </a:lvl1pPr>
          </a:lstStyle>
          <a:p>
            <a:pPr lvl="0" rtl="0"/>
            <a:r>
              <a:rPr lang="es-ES" noProof="0" dirty="0"/>
              <a:t>Haga clic para editar los estilos de texto maestro</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8" name="Marcador de posición de pie de página 7"/>
          <p:cNvSpPr>
            <a:spLocks noGrp="1"/>
          </p:cNvSpPr>
          <p:nvPr>
            <p:ph type="ftr" sz="quarter" idx="11"/>
          </p:nvPr>
        </p:nvSpPr>
        <p:spPr/>
        <p:txBody>
          <a:bodyPr rtlCol="0"/>
          <a:lstStyle/>
          <a:p>
            <a:pPr rtl="0"/>
            <a:r>
              <a:rPr lang="es-ES" noProof="0" dirty="0"/>
              <a:t>Agregar un pie de página</a:t>
            </a:r>
          </a:p>
        </p:txBody>
      </p:sp>
      <p:sp>
        <p:nvSpPr>
          <p:cNvPr id="7" name="Marcador de posición de fecha 6"/>
          <p:cNvSpPr>
            <a:spLocks noGrp="1"/>
          </p:cNvSpPr>
          <p:nvPr>
            <p:ph type="dt" sz="half" idx="10"/>
          </p:nvPr>
        </p:nvSpPr>
        <p:spPr/>
        <p:txBody>
          <a:bodyPr rtlCol="0"/>
          <a:lstStyle/>
          <a:p>
            <a:pPr rtl="0"/>
            <a:fld id="{B149DA12-7EA2-4F24-BBA4-DC3176F3C47D}" type="datetime1">
              <a:rPr lang="es-ES" noProof="0" smtClean="0"/>
              <a:t>25/10/19</a:t>
            </a:fld>
            <a:endParaRPr lang="es-ES" noProof="0" dirty="0"/>
          </a:p>
        </p:txBody>
      </p:sp>
      <p:sp>
        <p:nvSpPr>
          <p:cNvPr id="9" name="Marcador de posición de número de diapositiva 8"/>
          <p:cNvSpPr>
            <a:spLocks noGrp="1"/>
          </p:cNvSpPr>
          <p:nvPr>
            <p:ph type="sldNum" sz="quarter" idx="12"/>
          </p:nvPr>
        </p:nvSpPr>
        <p:spPr/>
        <p:txBody>
          <a:bodyPr rtlCol="0"/>
          <a:lstStyle/>
          <a:p>
            <a:pPr rtl="0"/>
            <a:fld id="{A7F8E3F6-DE14-48B2-B2BC-6FABA9630FB8}" type="slidenum">
              <a:rPr lang="es-ES" noProof="0" smtClean="0"/>
              <a:t>‹Nr.›</a:t>
            </a:fld>
            <a:endParaRPr lang="es-ES" noProof="0" dirty="0"/>
          </a:p>
        </p:txBody>
      </p:sp>
    </p:spTree>
    <p:extLst>
      <p:ext uri="{BB962C8B-B14F-4D97-AF65-F5344CB8AC3E}">
        <p14:creationId xmlns:p14="http://schemas.microsoft.com/office/powerpoint/2010/main" val="2602360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4" name="Marcador de posición de pie de página 3"/>
          <p:cNvSpPr>
            <a:spLocks noGrp="1"/>
          </p:cNvSpPr>
          <p:nvPr>
            <p:ph type="ftr" sz="quarter" idx="11"/>
          </p:nvPr>
        </p:nvSpPr>
        <p:spPr/>
        <p:txBody>
          <a:bodyPr rtlCol="0"/>
          <a:lstStyle/>
          <a:p>
            <a:pPr rtl="0"/>
            <a:r>
              <a:rPr lang="es-ES" noProof="0" dirty="0"/>
              <a:t>Agregar un pie de página</a:t>
            </a:r>
          </a:p>
        </p:txBody>
      </p:sp>
      <p:sp>
        <p:nvSpPr>
          <p:cNvPr id="3" name="Marcador de posición de fecha 2"/>
          <p:cNvSpPr>
            <a:spLocks noGrp="1"/>
          </p:cNvSpPr>
          <p:nvPr>
            <p:ph type="dt" sz="half" idx="10"/>
          </p:nvPr>
        </p:nvSpPr>
        <p:spPr/>
        <p:txBody>
          <a:bodyPr rtlCol="0"/>
          <a:lstStyle/>
          <a:p>
            <a:pPr rtl="0"/>
            <a:fld id="{AF4745CB-24BB-47BC-B049-FE8587516479}" type="datetime1">
              <a:rPr lang="es-ES" noProof="0" smtClean="0"/>
              <a:t>25/10/19</a:t>
            </a:fld>
            <a:endParaRPr lang="es-ES" noProof="0" dirty="0"/>
          </a:p>
        </p:txBody>
      </p:sp>
      <p:sp>
        <p:nvSpPr>
          <p:cNvPr id="5" name="Marcador de posición de número de diapositiva 4"/>
          <p:cNvSpPr>
            <a:spLocks noGrp="1"/>
          </p:cNvSpPr>
          <p:nvPr>
            <p:ph type="sldNum" sz="quarter" idx="12"/>
          </p:nvPr>
        </p:nvSpPr>
        <p:spPr/>
        <p:txBody>
          <a:bodyPr rtlCol="0"/>
          <a:lstStyle/>
          <a:p>
            <a:pPr rtl="0"/>
            <a:fld id="{A7F8E3F6-DE14-48B2-B2BC-6FABA9630FB8}" type="slidenum">
              <a:rPr lang="es-ES" noProof="0" smtClean="0"/>
              <a:t>‹Nr.›</a:t>
            </a:fld>
            <a:endParaRPr lang="es-ES" noProof="0" dirty="0"/>
          </a:p>
        </p:txBody>
      </p:sp>
    </p:spTree>
    <p:extLst>
      <p:ext uri="{BB962C8B-B14F-4D97-AF65-F5344CB8AC3E}">
        <p14:creationId xmlns:p14="http://schemas.microsoft.com/office/powerpoint/2010/main" val="3397337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3" name="Marcador de posición de pie de página 2"/>
          <p:cNvSpPr>
            <a:spLocks noGrp="1"/>
          </p:cNvSpPr>
          <p:nvPr>
            <p:ph type="ftr" sz="quarter" idx="11"/>
          </p:nvPr>
        </p:nvSpPr>
        <p:spPr/>
        <p:txBody>
          <a:bodyPr rtlCol="0"/>
          <a:lstStyle/>
          <a:p>
            <a:pPr rtl="0"/>
            <a:r>
              <a:rPr lang="es-ES" noProof="0" dirty="0"/>
              <a:t>Agregar un pie de página</a:t>
            </a:r>
          </a:p>
        </p:txBody>
      </p:sp>
      <p:sp>
        <p:nvSpPr>
          <p:cNvPr id="2" name="Marcador de posición de fecha 1"/>
          <p:cNvSpPr>
            <a:spLocks noGrp="1"/>
          </p:cNvSpPr>
          <p:nvPr>
            <p:ph type="dt" sz="half" idx="10"/>
          </p:nvPr>
        </p:nvSpPr>
        <p:spPr/>
        <p:txBody>
          <a:bodyPr rtlCol="0"/>
          <a:lstStyle/>
          <a:p>
            <a:pPr rtl="0"/>
            <a:fld id="{79227ED3-0CC8-42FA-BA49-1120E1EE5049}" type="datetime1">
              <a:rPr lang="es-ES" noProof="0" smtClean="0"/>
              <a:t>25/10/19</a:t>
            </a:fld>
            <a:endParaRPr lang="es-ES" noProof="0" dirty="0"/>
          </a:p>
        </p:txBody>
      </p:sp>
      <p:sp>
        <p:nvSpPr>
          <p:cNvPr id="4" name="Marcador de posición de número de diapositiva 3"/>
          <p:cNvSpPr>
            <a:spLocks noGrp="1"/>
          </p:cNvSpPr>
          <p:nvPr>
            <p:ph type="sldNum" sz="quarter" idx="12"/>
          </p:nvPr>
        </p:nvSpPr>
        <p:spPr/>
        <p:txBody>
          <a:bodyPr rtlCol="0"/>
          <a:lstStyle/>
          <a:p>
            <a:pPr rtl="0"/>
            <a:fld id="{A7F8E3F6-DE14-48B2-B2BC-6FABA9630FB8}" type="slidenum">
              <a:rPr lang="es-ES" noProof="0" smtClean="0"/>
              <a:t>‹Nr.›</a:t>
            </a:fld>
            <a:endParaRPr lang="es-ES" noProof="0" dirty="0"/>
          </a:p>
        </p:txBody>
      </p:sp>
    </p:spTree>
    <p:extLst>
      <p:ext uri="{BB962C8B-B14F-4D97-AF65-F5344CB8AC3E}">
        <p14:creationId xmlns:p14="http://schemas.microsoft.com/office/powerpoint/2010/main" val="2983636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leyenda">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nchor="b"/>
          <a:lstStyle>
            <a:lvl1pPr>
              <a:defRPr sz="3200"/>
            </a:lvl1pPr>
          </a:lstStyle>
          <a:p>
            <a:pPr rtl="0"/>
            <a:r>
              <a:rPr lang="es-ES" noProof="0"/>
              <a:t>Haga clic para modificar el estilo de título del patrón</a:t>
            </a:r>
            <a:endParaRPr lang="es-ES" noProof="0" dirty="0"/>
          </a:p>
        </p:txBody>
      </p:sp>
      <p:sp>
        <p:nvSpPr>
          <p:cNvPr id="3" name="Marcador de posición de contenido 2"/>
          <p:cNvSpPr>
            <a:spLocks noGrp="1"/>
          </p:cNvSpPr>
          <p:nvPr>
            <p:ph idx="1" hasCustomPrompt="1"/>
          </p:nvPr>
        </p:nvSpPr>
        <p:spPr>
          <a:xfrm>
            <a:off x="4728209" y="1828800"/>
            <a:ext cx="6126480" cy="4343400"/>
          </a:xfrm>
        </p:spPr>
        <p:txBody>
          <a:bodyPr rtlCol="0">
            <a:normAutofit/>
          </a:bodyPr>
          <a:lstStyle>
            <a:lvl1pPr rtl="0">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rtl="0"/>
            <a:r>
              <a:rPr lang="es-ES" noProof="0" dirty="0"/>
              <a:t>Haga clic para editar los estilos de texto maestro</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4" name="Marcador de posición de texto 3"/>
          <p:cNvSpPr>
            <a:spLocks noGrp="1"/>
          </p:cNvSpPr>
          <p:nvPr>
            <p:ph type="body" sz="half" idx="2" hasCustomPrompt="1"/>
          </p:nvPr>
        </p:nvSpPr>
        <p:spPr>
          <a:xfrm>
            <a:off x="1295400" y="1828800"/>
            <a:ext cx="3017520" cy="4343400"/>
          </a:xfrm>
        </p:spPr>
        <p:txBody>
          <a:bodyPr rtlCol="0" anchor="ctr">
            <a:normAutofit/>
          </a:bodyPr>
          <a:lstStyle>
            <a:lvl1pPr marL="0" indent="0" rtl="0">
              <a:spcBef>
                <a:spcPts val="120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dirty="0"/>
              <a:t>Haga clic para editar los estilos de texto maestro</a:t>
            </a:r>
          </a:p>
        </p:txBody>
      </p:sp>
      <p:sp>
        <p:nvSpPr>
          <p:cNvPr id="6" name="Marcador de posición de pie de página 5"/>
          <p:cNvSpPr>
            <a:spLocks noGrp="1"/>
          </p:cNvSpPr>
          <p:nvPr>
            <p:ph type="ftr" sz="quarter" idx="11"/>
          </p:nvPr>
        </p:nvSpPr>
        <p:spPr/>
        <p:txBody>
          <a:bodyPr rtlCol="0"/>
          <a:lstStyle/>
          <a:p>
            <a:pPr rtl="0"/>
            <a:r>
              <a:rPr lang="es-ES" noProof="0" dirty="0"/>
              <a:t>Agregar un pie de página</a:t>
            </a:r>
          </a:p>
        </p:txBody>
      </p:sp>
      <p:sp>
        <p:nvSpPr>
          <p:cNvPr id="5" name="Marcador de posición de fecha 4"/>
          <p:cNvSpPr>
            <a:spLocks noGrp="1"/>
          </p:cNvSpPr>
          <p:nvPr>
            <p:ph type="dt" sz="half" idx="10"/>
          </p:nvPr>
        </p:nvSpPr>
        <p:spPr/>
        <p:txBody>
          <a:bodyPr rtlCol="0"/>
          <a:lstStyle/>
          <a:p>
            <a:pPr rtl="0"/>
            <a:fld id="{1B9F5478-835E-4E07-86D2-2B2850CB71F4}" type="datetime1">
              <a:rPr lang="es-ES" noProof="0" smtClean="0"/>
              <a:t>25/10/19</a:t>
            </a:fld>
            <a:endParaRPr lang="es-ES" noProof="0" dirty="0"/>
          </a:p>
        </p:txBody>
      </p:sp>
      <p:sp>
        <p:nvSpPr>
          <p:cNvPr id="7" name="Marcador de posición de número de diapositiva 6"/>
          <p:cNvSpPr>
            <a:spLocks noGrp="1"/>
          </p:cNvSpPr>
          <p:nvPr>
            <p:ph type="sldNum" sz="quarter" idx="12"/>
          </p:nvPr>
        </p:nvSpPr>
        <p:spPr/>
        <p:txBody>
          <a:bodyPr rtlCol="0"/>
          <a:lstStyle/>
          <a:p>
            <a:pPr rtl="0"/>
            <a:fld id="{A7F8E3F6-DE14-48B2-B2BC-6FABA9630FB8}" type="slidenum">
              <a:rPr lang="es-ES" noProof="0" smtClean="0"/>
              <a:t>‹Nr.›</a:t>
            </a:fld>
            <a:endParaRPr lang="es-ES" noProof="0" dirty="0"/>
          </a:p>
        </p:txBody>
      </p:sp>
    </p:spTree>
    <p:extLst>
      <p:ext uri="{BB962C8B-B14F-4D97-AF65-F5344CB8AC3E}">
        <p14:creationId xmlns:p14="http://schemas.microsoft.com/office/powerpoint/2010/main" val="254763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ángulo 6"/>
          <p:cNvSpPr/>
          <p:nvPr userDrawn="1"/>
        </p:nvSpPr>
        <p:spPr bwMode="white">
          <a:xfrm>
            <a:off x="0" y="0"/>
            <a:ext cx="12192000" cy="1371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8" name="Rectángulo 7"/>
          <p:cNvSpPr/>
          <p:nvPr userDrawn="1"/>
        </p:nvSpPr>
        <p:spPr>
          <a:xfrm>
            <a:off x="0" y="1371600"/>
            <a:ext cx="12192000" cy="82183"/>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9" name="Rectángulo 8"/>
          <p:cNvSpPr/>
          <p:nvPr userDrawn="1"/>
        </p:nvSpPr>
        <p:spPr>
          <a:xfrm>
            <a:off x="0" y="1443006"/>
            <a:ext cx="12192000" cy="8218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2" name="Marcador de posición de título 1"/>
          <p:cNvSpPr>
            <a:spLocks noGrp="1"/>
          </p:cNvSpPr>
          <p:nvPr>
            <p:ph type="title"/>
          </p:nvPr>
        </p:nvSpPr>
        <p:spPr>
          <a:xfrm>
            <a:off x="1295400" y="255134"/>
            <a:ext cx="9601200" cy="1036850"/>
          </a:xfrm>
          <a:prstGeom prst="rect">
            <a:avLst/>
          </a:prstGeom>
        </p:spPr>
        <p:txBody>
          <a:bodyPr vert="horz" lIns="91440" tIns="45720" rIns="91440" bIns="45720" rtlCol="0" anchor="b">
            <a:normAutofit/>
          </a:bodyPr>
          <a:lstStyle/>
          <a:p>
            <a:pPr rtl="0"/>
            <a:r>
              <a:rPr lang="es-ES" noProof="0" dirty="0"/>
              <a:t>Haga clic para modificar el estilo de título del patrón</a:t>
            </a:r>
          </a:p>
        </p:txBody>
      </p:sp>
      <p:sp>
        <p:nvSpPr>
          <p:cNvPr id="3" name="Marcador de posición de texto 2"/>
          <p:cNvSpPr>
            <a:spLocks noGrp="1"/>
          </p:cNvSpPr>
          <p:nvPr>
            <p:ph type="body" idx="1"/>
          </p:nvPr>
        </p:nvSpPr>
        <p:spPr>
          <a:xfrm>
            <a:off x="1295400" y="1828800"/>
            <a:ext cx="9601200" cy="4343400"/>
          </a:xfrm>
          <a:prstGeom prst="rect">
            <a:avLst/>
          </a:prstGeom>
        </p:spPr>
        <p:txBody>
          <a:bodyPr vert="horz" lIns="91440" tIns="45720" rIns="91440" bIns="45720" rtlCol="0">
            <a:normAutofit/>
          </a:bodyPr>
          <a:lstStyle/>
          <a:p>
            <a:pPr lvl="0" rtl="0"/>
            <a:r>
              <a:rPr lang="es-ES" noProof="0" dirty="0"/>
              <a:t>Haga clic para editar los estilos de texto maestro</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5" name="Marcador de posición de pie de página 4"/>
          <p:cNvSpPr>
            <a:spLocks noGrp="1"/>
          </p:cNvSpPr>
          <p:nvPr>
            <p:ph type="ftr" sz="quarter" idx="3"/>
          </p:nvPr>
        </p:nvSpPr>
        <p:spPr>
          <a:xfrm>
            <a:off x="1295399" y="6374999"/>
            <a:ext cx="6243203" cy="274320"/>
          </a:xfrm>
          <a:prstGeom prst="rect">
            <a:avLst/>
          </a:prstGeom>
        </p:spPr>
        <p:txBody>
          <a:bodyPr vert="horz" lIns="91440" tIns="45720" rIns="91440" bIns="45720" rtlCol="0" anchor="ctr"/>
          <a:lstStyle>
            <a:lvl1pPr algn="l">
              <a:defRPr sz="1100">
                <a:solidFill>
                  <a:schemeClr val="tx1"/>
                </a:solidFill>
              </a:defRPr>
            </a:lvl1pPr>
          </a:lstStyle>
          <a:p>
            <a:pPr rtl="0"/>
            <a:r>
              <a:rPr lang="es-ES" noProof="0" dirty="0"/>
              <a:t>Agregar un pie de página</a:t>
            </a:r>
          </a:p>
        </p:txBody>
      </p:sp>
      <p:sp>
        <p:nvSpPr>
          <p:cNvPr id="4" name="Marcador de posición de fecha 3"/>
          <p:cNvSpPr>
            <a:spLocks noGrp="1"/>
          </p:cNvSpPr>
          <p:nvPr>
            <p:ph type="dt" sz="half" idx="2"/>
          </p:nvPr>
        </p:nvSpPr>
        <p:spPr>
          <a:xfrm>
            <a:off x="7791449" y="6374999"/>
            <a:ext cx="1480705" cy="274320"/>
          </a:xfrm>
          <a:prstGeom prst="rect">
            <a:avLst/>
          </a:prstGeom>
        </p:spPr>
        <p:txBody>
          <a:bodyPr vert="horz" lIns="91440" tIns="45720" rIns="91440" bIns="45720" rtlCol="0" anchor="ctr"/>
          <a:lstStyle>
            <a:lvl1pPr algn="r">
              <a:defRPr sz="1100">
                <a:solidFill>
                  <a:schemeClr val="tx1"/>
                </a:solidFill>
              </a:defRPr>
            </a:lvl1pPr>
          </a:lstStyle>
          <a:p>
            <a:pPr rtl="0"/>
            <a:fld id="{1685EBF0-18CA-49C8-8074-1D88E0872D45}" type="datetime1">
              <a:rPr lang="es-ES" noProof="0" smtClean="0"/>
              <a:t>25/10/19</a:t>
            </a:fld>
            <a:endParaRPr lang="es-ES" noProof="0" dirty="0"/>
          </a:p>
        </p:txBody>
      </p:sp>
      <p:sp>
        <p:nvSpPr>
          <p:cNvPr id="6" name="Marcador de posición de número de diapositiva 5"/>
          <p:cNvSpPr>
            <a:spLocks noGrp="1"/>
          </p:cNvSpPr>
          <p:nvPr>
            <p:ph type="sldNum" sz="quarter" idx="4"/>
          </p:nvPr>
        </p:nvSpPr>
        <p:spPr>
          <a:xfrm>
            <a:off x="9525000" y="6374999"/>
            <a:ext cx="1371600" cy="274320"/>
          </a:xfrm>
          <a:prstGeom prst="rect">
            <a:avLst/>
          </a:prstGeom>
        </p:spPr>
        <p:txBody>
          <a:bodyPr vert="horz" lIns="91440" tIns="45720" rIns="91440" bIns="45720" rtlCol="0" anchor="ctr"/>
          <a:lstStyle>
            <a:lvl1pPr algn="r">
              <a:defRPr sz="1100">
                <a:solidFill>
                  <a:schemeClr val="tx1"/>
                </a:solidFill>
              </a:defRPr>
            </a:lvl1pPr>
          </a:lstStyle>
          <a:p>
            <a:pPr rtl="0"/>
            <a:fld id="{A7F8E3F6-DE14-48B2-B2BC-6FABA9630FB8}" type="slidenum">
              <a:rPr lang="es-ES" noProof="0" smtClean="0"/>
              <a:pPr rtl="0"/>
              <a:t>‹Nr.›</a:t>
            </a:fld>
            <a:endParaRPr lang="es-ES" noProof="0" dirty="0"/>
          </a:p>
        </p:txBody>
      </p:sp>
    </p:spTree>
    <p:extLst>
      <p:ext uri="{BB962C8B-B14F-4D97-AF65-F5344CB8AC3E}">
        <p14:creationId xmlns:p14="http://schemas.microsoft.com/office/powerpoint/2010/main" val="259473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61" r:id="rId11"/>
    <p:sldLayoutId id="2147483658" r:id="rId12"/>
    <p:sldLayoutId id="2147483659" r:id="rId13"/>
    <p:sldLayoutId id="2147483662"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kern="1200">
          <a:solidFill>
            <a:schemeClr val="bg1"/>
          </a:solidFill>
          <a:latin typeface="+mj-lt"/>
          <a:ea typeface="+mj-ea"/>
          <a:cs typeface="+mj-cs"/>
        </a:defRPr>
      </a:lvl1pPr>
    </p:titleStyle>
    <p:bodyStyle>
      <a:lvl1pPr marL="274320" indent="-274320" algn="l" defTabSz="914400" rtl="0" eaLnBrk="1" latinLnBrk="0" hangingPunct="1">
        <a:lnSpc>
          <a:spcPct val="90000"/>
        </a:lnSpc>
        <a:spcBef>
          <a:spcPts val="1800"/>
        </a:spcBef>
        <a:buFont typeface="Arial" panose="020B0604020202020204"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Font typeface="Arial" panose="020B0604020202020204" pitchFamily="34" charset="0"/>
        <a:buChar char="•"/>
        <a:defRPr sz="1800" kern="1200">
          <a:solidFill>
            <a:schemeClr val="tx1"/>
          </a:solidFill>
          <a:latin typeface="+mn-lt"/>
          <a:ea typeface="+mn-ea"/>
          <a:cs typeface="+mn-cs"/>
        </a:defRPr>
      </a:lvl3pPr>
      <a:lvl4pPr marL="1097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5pPr>
      <a:lvl6pPr marL="15544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2160">
          <p15:clr>
            <a:srgbClr val="F26B43"/>
          </p15:clr>
        </p15:guide>
        <p15:guide id="7"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g"/><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jpg"/><Relationship Id="rId1" Type="http://schemas.openxmlformats.org/officeDocument/2006/relationships/slideLayout" Target="../slideLayouts/slideLayout14.xml"/><Relationship Id="rId2"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 Id="rId3"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 Id="rId3"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 Id="rId3" Type="http://schemas.openxmlformats.org/officeDocument/2006/relationships/image" Target="../media/image2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 Id="rId3"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9.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4" Type="http://schemas.openxmlformats.org/officeDocument/2006/relationships/hyperlink" Target="Estudio%20de%20mercado%20Ley%2027191.xlsx" TargetMode="Externa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896238" y="3728416"/>
            <a:ext cx="4996069" cy="662609"/>
          </a:xfrm>
        </p:spPr>
        <p:txBody>
          <a:bodyPr rtlCol="0">
            <a:normAutofit fontScale="90000"/>
          </a:bodyPr>
          <a:lstStyle/>
          <a:p>
            <a:pPr rtl="0"/>
            <a:r>
              <a:rPr lang="es-ES" sz="3200" b="1" dirty="0">
                <a:latin typeface="Arial" panose="020B0604020202020204" pitchFamily="34" charset="0"/>
                <a:cs typeface="Arial" panose="020B0604020202020204" pitchFamily="34" charset="0"/>
              </a:rPr>
              <a:t>Implementación de EERR</a:t>
            </a:r>
          </a:p>
        </p:txBody>
      </p:sp>
      <p:pic>
        <p:nvPicPr>
          <p:cNvPr id="5" name="Marcador de posición de imagen 4"/>
          <p:cNvPicPr>
            <a:picLocks noGrp="1" noChangeAspect="1"/>
          </p:cNvPicPr>
          <p:nvPr>
            <p:ph type="pic" sz="quarter" idx="10"/>
          </p:nvPr>
        </p:nvPicPr>
        <p:blipFill rotWithShape="1">
          <a:blip r:embed="rId3"/>
          <a:srcRect l="20208" r="20208"/>
          <a:stretch/>
        </p:blipFill>
        <p:spPr/>
      </p:pic>
      <p:pic>
        <p:nvPicPr>
          <p:cNvPr id="7" name="Imagen 6">
            <a:extLst>
              <a:ext uri="{FF2B5EF4-FFF2-40B4-BE49-F238E27FC236}">
                <a16:creationId xmlns:a16="http://schemas.microsoft.com/office/drawing/2014/main" xmlns="" id="{25ACDFB8-C9D5-4F3A-962D-E7C1CCEE90C2}"/>
              </a:ext>
            </a:extLst>
          </p:cNvPr>
          <p:cNvPicPr>
            <a:picLocks noChangeAspect="1"/>
          </p:cNvPicPr>
          <p:nvPr/>
        </p:nvPicPr>
        <p:blipFill>
          <a:blip r:embed="rId4"/>
          <a:stretch>
            <a:fillRect/>
          </a:stretch>
        </p:blipFill>
        <p:spPr>
          <a:xfrm>
            <a:off x="899303" y="1133476"/>
            <a:ext cx="4548995" cy="1389006"/>
          </a:xfrm>
          <a:prstGeom prst="rect">
            <a:avLst/>
          </a:prstGeom>
        </p:spPr>
      </p:pic>
    </p:spTree>
    <p:extLst>
      <p:ext uri="{BB962C8B-B14F-4D97-AF65-F5344CB8AC3E}">
        <p14:creationId xmlns:p14="http://schemas.microsoft.com/office/powerpoint/2010/main" val="1380595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0A89AA50-9815-43BD-A4DD-44A2782E3FA3}"/>
              </a:ext>
            </a:extLst>
          </p:cNvPr>
          <p:cNvSpPr/>
          <p:nvPr/>
        </p:nvSpPr>
        <p:spPr>
          <a:xfrm>
            <a:off x="10467975" y="6310405"/>
            <a:ext cx="1724025" cy="547595"/>
          </a:xfrm>
          <a:prstGeom prst="rect">
            <a:avLst/>
          </a:prstGeom>
          <a:solidFill>
            <a:schemeClr val="bg1"/>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4" name="Elipse 23">
            <a:extLst>
              <a:ext uri="{FF2B5EF4-FFF2-40B4-BE49-F238E27FC236}">
                <a16:creationId xmlns:a16="http://schemas.microsoft.com/office/drawing/2014/main" xmlns="" id="{FC505F0A-80BB-49EE-B967-8919F3A198E5}"/>
              </a:ext>
            </a:extLst>
          </p:cNvPr>
          <p:cNvSpPr/>
          <p:nvPr/>
        </p:nvSpPr>
        <p:spPr>
          <a:xfrm>
            <a:off x="400050" y="4963638"/>
            <a:ext cx="1171575" cy="1171575"/>
          </a:xfrm>
          <a:prstGeom prst="ellipse">
            <a:avLst/>
          </a:prstGeom>
          <a:solidFill>
            <a:srgbClr val="006877"/>
          </a:solidFill>
          <a:ln w="25400" cap="flat">
            <a:noFill/>
            <a:prstDash val="solid"/>
            <a:round/>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AR" sz="1400" b="0" i="0" u="none" strike="noStrike" cap="none" spc="0" normalizeH="0" baseline="0" dirty="0">
              <a:ln>
                <a:noFill/>
              </a:ln>
              <a:solidFill>
                <a:srgbClr val="000000"/>
              </a:solidFill>
              <a:effectLst/>
              <a:uFillTx/>
              <a:latin typeface="Arial"/>
              <a:ea typeface="Arial"/>
              <a:cs typeface="Arial"/>
              <a:sym typeface="Arial"/>
            </a:endParaRPr>
          </a:p>
        </p:txBody>
      </p:sp>
      <p:sp>
        <p:nvSpPr>
          <p:cNvPr id="26" name="Elipse 25">
            <a:extLst>
              <a:ext uri="{FF2B5EF4-FFF2-40B4-BE49-F238E27FC236}">
                <a16:creationId xmlns:a16="http://schemas.microsoft.com/office/drawing/2014/main" xmlns="" id="{3253D829-E7AE-4E61-B0F6-136DE9320856}"/>
              </a:ext>
            </a:extLst>
          </p:cNvPr>
          <p:cNvSpPr/>
          <p:nvPr/>
        </p:nvSpPr>
        <p:spPr>
          <a:xfrm>
            <a:off x="2072773" y="4987417"/>
            <a:ext cx="1171575" cy="1171575"/>
          </a:xfrm>
          <a:prstGeom prst="ellipse">
            <a:avLst/>
          </a:prstGeom>
          <a:solidFill>
            <a:srgbClr val="006877"/>
          </a:solidFill>
          <a:ln w="25400" cap="flat">
            <a:noFill/>
            <a:prstDash val="solid"/>
            <a:round/>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AR" sz="1400" b="0" i="0" u="none" strike="noStrike" cap="none" spc="0" normalizeH="0" baseline="0" dirty="0">
              <a:ln>
                <a:noFill/>
              </a:ln>
              <a:solidFill>
                <a:srgbClr val="000000"/>
              </a:solidFill>
              <a:effectLst/>
              <a:uFillTx/>
              <a:latin typeface="Arial"/>
              <a:ea typeface="Arial"/>
              <a:cs typeface="Arial"/>
              <a:sym typeface="Arial"/>
            </a:endParaRPr>
          </a:p>
        </p:txBody>
      </p:sp>
      <p:sp>
        <p:nvSpPr>
          <p:cNvPr id="27" name="Elipse 26">
            <a:extLst>
              <a:ext uri="{FF2B5EF4-FFF2-40B4-BE49-F238E27FC236}">
                <a16:creationId xmlns:a16="http://schemas.microsoft.com/office/drawing/2014/main" xmlns="" id="{426CD1E7-938F-4B97-9BB7-14AD91156878}"/>
              </a:ext>
            </a:extLst>
          </p:cNvPr>
          <p:cNvSpPr/>
          <p:nvPr/>
        </p:nvSpPr>
        <p:spPr>
          <a:xfrm>
            <a:off x="3720598" y="4994548"/>
            <a:ext cx="1171575" cy="1171575"/>
          </a:xfrm>
          <a:prstGeom prst="ellipse">
            <a:avLst/>
          </a:prstGeom>
          <a:solidFill>
            <a:srgbClr val="006877"/>
          </a:solidFill>
          <a:ln w="25400" cap="flat">
            <a:noFill/>
            <a:prstDash val="solid"/>
            <a:round/>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AR" sz="1400" b="0" i="0" u="none" strike="noStrike" cap="none" spc="0" normalizeH="0" baseline="0" dirty="0">
              <a:ln>
                <a:noFill/>
              </a:ln>
              <a:solidFill>
                <a:srgbClr val="000000"/>
              </a:solidFill>
              <a:effectLst/>
              <a:uFillTx/>
              <a:latin typeface="Arial"/>
              <a:ea typeface="Arial"/>
              <a:cs typeface="Arial"/>
              <a:sym typeface="Arial"/>
            </a:endParaRPr>
          </a:p>
        </p:txBody>
      </p:sp>
      <p:pic>
        <p:nvPicPr>
          <p:cNvPr id="5" name="Imagen 4">
            <a:extLst>
              <a:ext uri="{FF2B5EF4-FFF2-40B4-BE49-F238E27FC236}">
                <a16:creationId xmlns:a16="http://schemas.microsoft.com/office/drawing/2014/main" xmlns="" id="{35131844-3513-453C-A71E-777B03BAB616}"/>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3133" b="97494" l="9193" r="90359">
                        <a14:foregroundMark x1="50673" y1="37469" x2="52466" y2="36216"/>
                        <a14:foregroundMark x1="56278" y1="33333" x2="63677" y2="37970"/>
                        <a14:foregroundMark x1="70852" y1="30451" x2="71525" y2="40977"/>
                        <a14:foregroundMark x1="71525" y1="40977" x2="71749" y2="41228"/>
                        <a14:foregroundMark x1="60314" y1="23559" x2="54260" y2="34211"/>
                        <a14:foregroundMark x1="54709" y1="27318" x2="36996" y2="28947"/>
                        <a14:foregroundMark x1="36996" y1="28947" x2="34978" y2="38346"/>
                        <a14:foregroundMark x1="34978" y1="38346" x2="40807" y2="47243"/>
                        <a14:foregroundMark x1="40807" y1="47243" x2="40807" y2="47243"/>
                        <a14:foregroundMark x1="39462" y1="46115" x2="56502" y2="45990"/>
                        <a14:foregroundMark x1="56502" y1="45990" x2="73094" y2="47243"/>
                        <a14:foregroundMark x1="73094" y1="47243" x2="64574" y2="38596"/>
                        <a14:foregroundMark x1="64574" y1="38596" x2="46861" y2="37218"/>
                        <a14:foregroundMark x1="46861" y1="37218" x2="37220" y2="44987"/>
                        <a14:foregroundMark x1="37220" y1="44987" x2="39238" y2="46617"/>
                        <a14:foregroundMark x1="74664" y1="28697" x2="64798" y2="21053"/>
                        <a14:foregroundMark x1="64798" y1="21053" x2="47534" y2="21554"/>
                        <a14:foregroundMark x1="47534" y1="21554" x2="32063" y2="24937"/>
                        <a14:foregroundMark x1="32063" y1="24937" x2="31839" y2="32206"/>
                        <a14:foregroundMark x1="67040" y1="24812" x2="50000" y2="26692"/>
                        <a14:foregroundMark x1="50000" y1="26692" x2="43049" y2="29449"/>
                        <a14:foregroundMark x1="90359" y1="66416" x2="90359" y2="66667"/>
                        <a14:foregroundMark x1="87668" y1="81830" x2="87668" y2="81830"/>
                        <a14:foregroundMark x1="83408" y1="92982" x2="83408" y2="92982"/>
                        <a14:foregroundMark x1="80493" y1="97494" x2="80493" y2="97494"/>
                        <a14:foregroundMark x1="35650" y1="5138" x2="35650" y2="5138"/>
                        <a14:foregroundMark x1="54036" y1="4887" x2="54036" y2="4887"/>
                        <a14:foregroundMark x1="45291" y1="7895" x2="45291" y2="7895"/>
                        <a14:foregroundMark x1="45067" y1="9273" x2="45067" y2="9273"/>
                        <a14:foregroundMark x1="41256" y1="8897" x2="32063" y2="9273"/>
                        <a14:foregroundMark x1="44843" y1="5138" x2="35650" y2="5138"/>
                        <a14:foregroundMark x1="44619" y1="6516" x2="23094" y2="7895"/>
                        <a14:foregroundMark x1="38565" y1="4637" x2="21300" y2="5263"/>
                        <a14:foregroundMark x1="21300" y1="5263" x2="35426" y2="3759"/>
                        <a14:foregroundMark x1="28700" y1="3133" x2="28700" y2="3133"/>
                        <a14:foregroundMark x1="51570" y1="9148" x2="51570" y2="9148"/>
                        <a14:foregroundMark x1="57175" y1="8396" x2="57175" y2="8396"/>
                        <a14:foregroundMark x1="60314" y1="7393" x2="60314" y2="7393"/>
                        <a14:foregroundMark x1="63004" y1="4261" x2="63004" y2="4261"/>
                        <a14:foregroundMark x1="64574" y1="3133" x2="64574" y2="3133"/>
                        <a14:foregroundMark x1="62332" y1="5263" x2="62332" y2="5263"/>
                      </a14:backgroundRemoval>
                    </a14:imgEffect>
                  </a14:imgLayer>
                </a14:imgProps>
              </a:ext>
            </a:extLst>
          </a:blip>
          <a:stretch>
            <a:fillRect/>
          </a:stretch>
        </p:blipFill>
        <p:spPr>
          <a:xfrm>
            <a:off x="8954741" y="1522650"/>
            <a:ext cx="2943968" cy="5267460"/>
          </a:xfrm>
          <a:prstGeom prst="rect">
            <a:avLst/>
          </a:prstGeom>
        </p:spPr>
      </p:pic>
      <p:sp>
        <p:nvSpPr>
          <p:cNvPr id="11" name="CuadroTexto 10">
            <a:extLst>
              <a:ext uri="{FF2B5EF4-FFF2-40B4-BE49-F238E27FC236}">
                <a16:creationId xmlns:a16="http://schemas.microsoft.com/office/drawing/2014/main" xmlns="" id="{7C99A3EB-DA1B-4C2C-A678-6966CE374B5F}"/>
              </a:ext>
            </a:extLst>
          </p:cNvPr>
          <p:cNvSpPr txBox="1"/>
          <p:nvPr/>
        </p:nvSpPr>
        <p:spPr>
          <a:xfrm>
            <a:off x="494811" y="1553998"/>
            <a:ext cx="8612330" cy="310854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s-AR" sz="1400" b="1" i="0" u="none" strike="noStrike" cap="none" spc="0" normalizeH="0" baseline="0" dirty="0">
                <a:ln>
                  <a:noFill/>
                </a:ln>
                <a:solidFill>
                  <a:srgbClr val="000000"/>
                </a:solidFill>
                <a:effectLst/>
                <a:uFillTx/>
                <a:latin typeface="Arial" panose="020B0604020202020204" pitchFamily="34" charset="0"/>
                <a:ea typeface="Arial"/>
                <a:cs typeface="Arial" panose="020B0604020202020204" pitchFamily="34" charset="0"/>
                <a:sym typeface="Arial"/>
              </a:rPr>
              <a:t>Características:</a:t>
            </a:r>
          </a:p>
          <a:p>
            <a:pPr marL="285750" indent="-285750">
              <a:buFont typeface="Arial" panose="020B0604020202020204" pitchFamily="34" charset="0"/>
              <a:buChar char="•"/>
            </a:pPr>
            <a:r>
              <a:rPr lang="es-MX" sz="1400" dirty="0">
                <a:latin typeface="Arial" panose="020B0604020202020204" pitchFamily="34" charset="0"/>
                <a:cs typeface="Arial" panose="020B0604020202020204" pitchFamily="34" charset="0"/>
              </a:rPr>
              <a:t>Comunicación: Protocolo SCADA</a:t>
            </a:r>
          </a:p>
          <a:p>
            <a:pPr marL="285750" indent="-285750">
              <a:buFont typeface="Arial" panose="020B0604020202020204" pitchFamily="34" charset="0"/>
              <a:buChar char="•"/>
            </a:pPr>
            <a:r>
              <a:rPr lang="es-MX" sz="1400" dirty="0">
                <a:latin typeface="Arial" panose="020B0604020202020204" pitchFamily="34" charset="0"/>
                <a:cs typeface="Arial" panose="020B0604020202020204" pitchFamily="34" charset="0"/>
              </a:rPr>
              <a:t>Operación de apertura/ cierre remoto de válvula de seguridad </a:t>
            </a:r>
          </a:p>
          <a:p>
            <a:pPr marL="285750" indent="-285750">
              <a:buFont typeface="Arial" panose="020B0604020202020204" pitchFamily="34" charset="0"/>
              <a:buChar char="•"/>
            </a:pPr>
            <a:r>
              <a:rPr lang="es-MX" sz="1400" dirty="0">
                <a:latin typeface="Arial" panose="020B0604020202020204" pitchFamily="34" charset="0"/>
                <a:cs typeface="Arial" panose="020B0604020202020204" pitchFamily="34" charset="0"/>
              </a:rPr>
              <a:t>Detección predictiva de fallas mediante el Parcial Stroke Test, permite programar reparaciones con anticipación y evitar perdida de producción por roturas. </a:t>
            </a:r>
          </a:p>
          <a:p>
            <a:pPr marL="285750" indent="-285750">
              <a:buFont typeface="Arial" panose="020B0604020202020204" pitchFamily="34" charset="0"/>
              <a:buChar char="•"/>
            </a:pPr>
            <a:endParaRPr lang="es-MX" sz="1400" dirty="0">
              <a:latin typeface="Arial" panose="020B0604020202020204" pitchFamily="34" charset="0"/>
              <a:cs typeface="Arial" panose="020B0604020202020204" pitchFamily="34" charset="0"/>
            </a:endParaRPr>
          </a:p>
          <a:p>
            <a:pPr marL="0" marR="0" indent="0" algn="l" defTabSz="914400" rtl="0" fontAlgn="auto" latinLnBrk="0" hangingPunct="0">
              <a:lnSpc>
                <a:spcPct val="100000"/>
              </a:lnSpc>
              <a:spcBef>
                <a:spcPts val="0"/>
              </a:spcBef>
              <a:spcAft>
                <a:spcPts val="0"/>
              </a:spcAft>
              <a:buClrTx/>
              <a:buSzTx/>
              <a:buFontTx/>
              <a:buNone/>
              <a:tabLst/>
            </a:pPr>
            <a:r>
              <a:rPr kumimoji="0" lang="es-AR" sz="1400" b="1" i="0" u="none" strike="noStrike" cap="none" spc="0" normalizeH="0" baseline="0" dirty="0">
                <a:ln>
                  <a:noFill/>
                </a:ln>
                <a:solidFill>
                  <a:srgbClr val="000000"/>
                </a:solidFill>
                <a:effectLst/>
                <a:uFillTx/>
                <a:latin typeface="Arial" panose="020B0604020202020204" pitchFamily="34" charset="0"/>
                <a:ea typeface="Arial"/>
                <a:cs typeface="Arial" panose="020B0604020202020204" pitchFamily="34" charset="0"/>
                <a:sym typeface="Arial"/>
              </a:rPr>
              <a:t>Ventajas:</a:t>
            </a:r>
          </a:p>
          <a:p>
            <a:pPr marL="285750" indent="-285750">
              <a:buFont typeface="Arial" panose="020B0604020202020204" pitchFamily="34" charset="0"/>
              <a:buChar char="•"/>
            </a:pPr>
            <a:r>
              <a:rPr lang="es-MX" sz="1400" dirty="0">
                <a:latin typeface="Arial" panose="020B0604020202020204" pitchFamily="34" charset="0"/>
                <a:cs typeface="Arial" panose="020B0604020202020204" pitchFamily="34" charset="0"/>
              </a:rPr>
              <a:t>Reducción de gastos operativos por menor cantidad de visitas al pozo. </a:t>
            </a:r>
          </a:p>
          <a:p>
            <a:pPr marL="285750" indent="-285750">
              <a:buFont typeface="Arial" panose="020B0604020202020204" pitchFamily="34" charset="0"/>
              <a:buChar char="•"/>
            </a:pPr>
            <a:r>
              <a:rPr lang="es-MX" sz="1400" dirty="0">
                <a:latin typeface="Arial" panose="020B0604020202020204" pitchFamily="34" charset="0"/>
                <a:cs typeface="Arial" panose="020B0604020202020204" pitchFamily="34" charset="0"/>
              </a:rPr>
              <a:t>Fácil instalación, operación predictiva con bajos tiempo de capacitación de operadores, bajo mantenimiento. </a:t>
            </a:r>
          </a:p>
          <a:p>
            <a:pPr marL="285750" indent="-285750">
              <a:buFont typeface="Arial" panose="020B0604020202020204" pitchFamily="34" charset="0"/>
              <a:buChar char="•"/>
            </a:pPr>
            <a:r>
              <a:rPr lang="es-MX" sz="1400" dirty="0">
                <a:latin typeface="Arial" panose="020B0604020202020204" pitchFamily="34" charset="0"/>
                <a:cs typeface="Arial" panose="020B0604020202020204" pitchFamily="34" charset="0"/>
              </a:rPr>
              <a:t>Locaciones sin energía eléctrica pueden ser operadas a distancia con el uso de panel solar (No incluido en equipo básico) y el puerto de comunicaciones, manteniendo el pozo siempre operativo con seguridad</a:t>
            </a:r>
          </a:p>
          <a:p>
            <a:pPr marL="285750" indent="-285750">
              <a:buFont typeface="Arial" panose="020B0604020202020204" pitchFamily="34" charset="0"/>
              <a:buChar char="•"/>
            </a:pPr>
            <a:r>
              <a:rPr kumimoji="0" lang="es-MX" sz="1400" b="0" i="0" u="none" strike="noStrike" cap="none" spc="0" normalizeH="0" baseline="0" dirty="0">
                <a:ln>
                  <a:noFill/>
                </a:ln>
                <a:solidFill>
                  <a:srgbClr val="000000"/>
                </a:solidFill>
                <a:effectLst/>
                <a:uFillTx/>
                <a:latin typeface="Arial" panose="020B0604020202020204" pitchFamily="34" charset="0"/>
                <a:ea typeface="Arial"/>
                <a:cs typeface="Arial" panose="020B0604020202020204" pitchFamily="34" charset="0"/>
                <a:sym typeface="Arial"/>
              </a:rPr>
              <a:t>Sistema de compensación automática por baja o alta presión en el actuador. </a:t>
            </a:r>
          </a:p>
          <a:p>
            <a:pPr marL="285750" indent="-285750">
              <a:buFont typeface="Arial" panose="020B0604020202020204" pitchFamily="34" charset="0"/>
              <a:buChar char="•"/>
            </a:pPr>
            <a:r>
              <a:rPr lang="es-MX" sz="1400" dirty="0">
                <a:latin typeface="Arial" panose="020B0604020202020204" pitchFamily="34" charset="0"/>
                <a:cs typeface="Arial" panose="020B0604020202020204" pitchFamily="34" charset="0"/>
              </a:rPr>
              <a:t>Sistema certificado SIL2.</a:t>
            </a:r>
            <a:endParaRPr kumimoji="0" lang="es-AR" sz="1400" b="0" i="0" u="none" strike="noStrike" cap="none" spc="0" normalizeH="0" baseline="0" dirty="0">
              <a:ln>
                <a:noFill/>
              </a:ln>
              <a:solidFill>
                <a:srgbClr val="000000"/>
              </a:solidFill>
              <a:effectLst/>
              <a:uFillTx/>
              <a:latin typeface="Arial" panose="020B0604020202020204" pitchFamily="34" charset="0"/>
              <a:ea typeface="Arial"/>
              <a:cs typeface="Arial" panose="020B0604020202020204" pitchFamily="34" charset="0"/>
              <a:sym typeface="Arial"/>
            </a:endParaRPr>
          </a:p>
        </p:txBody>
      </p:sp>
      <p:sp>
        <p:nvSpPr>
          <p:cNvPr id="17" name="CuadroTexto 16">
            <a:extLst>
              <a:ext uri="{FF2B5EF4-FFF2-40B4-BE49-F238E27FC236}">
                <a16:creationId xmlns:a16="http://schemas.microsoft.com/office/drawing/2014/main" xmlns="" id="{311A1977-026D-471C-9318-ABC83649A6E7}"/>
              </a:ext>
            </a:extLst>
          </p:cNvPr>
          <p:cNvSpPr txBox="1"/>
          <p:nvPr/>
        </p:nvSpPr>
        <p:spPr>
          <a:xfrm>
            <a:off x="363771" y="6251379"/>
            <a:ext cx="1289552"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AR" sz="1200" b="0" i="0" u="none" strike="noStrike" cap="none" spc="0" normalizeH="0" baseline="0" dirty="0">
                <a:ln>
                  <a:noFill/>
                </a:ln>
                <a:solidFill>
                  <a:srgbClr val="000000"/>
                </a:solidFill>
                <a:effectLst/>
                <a:uFillTx/>
                <a:latin typeface="Arial"/>
                <a:ea typeface="Arial"/>
                <a:cs typeface="Arial"/>
                <a:sym typeface="Arial"/>
              </a:rPr>
              <a:t>Reducción de costos operativos</a:t>
            </a:r>
          </a:p>
        </p:txBody>
      </p:sp>
      <p:sp>
        <p:nvSpPr>
          <p:cNvPr id="20" name="CuadroTexto 19">
            <a:extLst>
              <a:ext uri="{FF2B5EF4-FFF2-40B4-BE49-F238E27FC236}">
                <a16:creationId xmlns:a16="http://schemas.microsoft.com/office/drawing/2014/main" xmlns="" id="{3FD08E94-54D9-46B7-8091-BA5B51EDD4C1}"/>
              </a:ext>
            </a:extLst>
          </p:cNvPr>
          <p:cNvSpPr txBox="1"/>
          <p:nvPr/>
        </p:nvSpPr>
        <p:spPr>
          <a:xfrm>
            <a:off x="1866900" y="6250671"/>
            <a:ext cx="1657349"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s-AR" sz="1200" dirty="0"/>
              <a:t>Apto para locaciones sin energía eléctrica de Red.</a:t>
            </a:r>
            <a:endParaRPr kumimoji="0" lang="es-AR" sz="1200" b="0" i="0" u="none" strike="noStrike" cap="none" spc="0" normalizeH="0" baseline="0" dirty="0">
              <a:ln>
                <a:noFill/>
              </a:ln>
              <a:solidFill>
                <a:srgbClr val="000000"/>
              </a:solidFill>
              <a:effectLst/>
              <a:uFillTx/>
              <a:latin typeface="Arial"/>
              <a:ea typeface="Arial"/>
              <a:cs typeface="Arial"/>
              <a:sym typeface="Arial"/>
            </a:endParaRPr>
          </a:p>
        </p:txBody>
      </p:sp>
      <p:sp>
        <p:nvSpPr>
          <p:cNvPr id="23" name="CuadroTexto 22">
            <a:extLst>
              <a:ext uri="{FF2B5EF4-FFF2-40B4-BE49-F238E27FC236}">
                <a16:creationId xmlns:a16="http://schemas.microsoft.com/office/drawing/2014/main" xmlns="" id="{AF259541-1A51-4CF2-912A-AACC4E22769C}"/>
              </a:ext>
            </a:extLst>
          </p:cNvPr>
          <p:cNvSpPr txBox="1"/>
          <p:nvPr/>
        </p:nvSpPr>
        <p:spPr>
          <a:xfrm>
            <a:off x="3671151" y="6250671"/>
            <a:ext cx="1289552"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AR" sz="1200" b="0" i="0" u="none" strike="noStrike" cap="none" spc="0" normalizeH="0" baseline="0" dirty="0">
                <a:ln>
                  <a:noFill/>
                </a:ln>
                <a:solidFill>
                  <a:srgbClr val="000000"/>
                </a:solidFill>
                <a:effectLst/>
                <a:uFillTx/>
                <a:latin typeface="Arial"/>
                <a:ea typeface="Arial"/>
                <a:cs typeface="Arial"/>
                <a:sym typeface="Arial"/>
              </a:rPr>
              <a:t>Certificación se seguridad</a:t>
            </a:r>
          </a:p>
        </p:txBody>
      </p:sp>
      <p:sp>
        <p:nvSpPr>
          <p:cNvPr id="25" name="CuadroTexto 24">
            <a:extLst>
              <a:ext uri="{FF2B5EF4-FFF2-40B4-BE49-F238E27FC236}">
                <a16:creationId xmlns:a16="http://schemas.microsoft.com/office/drawing/2014/main" xmlns="" id="{70163F83-AAB0-495B-9639-B267B1FFF172}"/>
              </a:ext>
            </a:extLst>
          </p:cNvPr>
          <p:cNvSpPr txBox="1"/>
          <p:nvPr/>
        </p:nvSpPr>
        <p:spPr>
          <a:xfrm>
            <a:off x="3808377" y="5332094"/>
            <a:ext cx="996448" cy="461663"/>
          </a:xfrm>
          <a:prstGeom prst="rect">
            <a:avLst/>
          </a:prstGeom>
          <a:noFill/>
          <a:ln w="12700" cap="flat">
            <a:noFill/>
            <a:miter lim="400000"/>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AR" sz="2400" b="1" i="0" u="none" strike="noStrike" cap="none" spc="0" normalizeH="0" baseline="0" dirty="0">
                <a:ln>
                  <a:noFill/>
                </a:ln>
                <a:solidFill>
                  <a:schemeClr val="bg1"/>
                </a:solidFill>
                <a:effectLst/>
                <a:uFillTx/>
                <a:latin typeface="Arial"/>
                <a:ea typeface="Arial"/>
                <a:cs typeface="Arial"/>
                <a:sym typeface="Arial"/>
              </a:rPr>
              <a:t>SIL2</a:t>
            </a:r>
            <a:r>
              <a:rPr kumimoji="0" lang="es-AR" sz="2400" b="1" i="0" u="none" strike="noStrike" cap="none" spc="0" normalizeH="0" baseline="30000" dirty="0">
                <a:ln>
                  <a:noFill/>
                </a:ln>
                <a:solidFill>
                  <a:schemeClr val="bg1"/>
                </a:solidFill>
                <a:effectLst/>
                <a:uFillTx/>
                <a:latin typeface="Arial"/>
                <a:ea typeface="Arial"/>
                <a:cs typeface="Arial"/>
                <a:sym typeface="Arial"/>
              </a:rPr>
              <a:t>®</a:t>
            </a:r>
          </a:p>
        </p:txBody>
      </p:sp>
      <p:pic>
        <p:nvPicPr>
          <p:cNvPr id="4" name="Imagen 3">
            <a:extLst>
              <a:ext uri="{FF2B5EF4-FFF2-40B4-BE49-F238E27FC236}">
                <a16:creationId xmlns:a16="http://schemas.microsoft.com/office/drawing/2014/main" xmlns="" id="{A0F586FA-884A-483A-ADAE-66E7D1D5A7B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8241" y="5164239"/>
            <a:ext cx="794357" cy="794357"/>
          </a:xfrm>
          <a:prstGeom prst="rect">
            <a:avLst/>
          </a:prstGeom>
        </p:spPr>
      </p:pic>
      <p:pic>
        <p:nvPicPr>
          <p:cNvPr id="29" name="Imagen 28">
            <a:extLst>
              <a:ext uri="{FF2B5EF4-FFF2-40B4-BE49-F238E27FC236}">
                <a16:creationId xmlns:a16="http://schemas.microsoft.com/office/drawing/2014/main" xmlns="" id="{AC2FE02A-AB42-423D-817F-61691D5A894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27789" y="5210134"/>
            <a:ext cx="725171" cy="725171"/>
          </a:xfrm>
          <a:prstGeom prst="rect">
            <a:avLst/>
          </a:prstGeom>
        </p:spPr>
      </p:pic>
      <p:sp>
        <p:nvSpPr>
          <p:cNvPr id="28" name="Title 2">
            <a:extLst>
              <a:ext uri="{FF2B5EF4-FFF2-40B4-BE49-F238E27FC236}">
                <a16:creationId xmlns:a16="http://schemas.microsoft.com/office/drawing/2014/main" xmlns="" id="{E76EEC0C-B4CB-4B19-A600-0EB012F0AA24}"/>
              </a:ext>
            </a:extLst>
          </p:cNvPr>
          <p:cNvSpPr txBox="1">
            <a:spLocks/>
          </p:cNvSpPr>
          <p:nvPr/>
        </p:nvSpPr>
        <p:spPr>
          <a:xfrm>
            <a:off x="394845" y="163425"/>
            <a:ext cx="9781565" cy="552915"/>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ctr">
            <a:normAutofit fontScale="90000" lnSpcReduction="10000"/>
          </a:bodyPr>
          <a:lstStyle>
            <a:lvl1pPr marL="0" marR="0" indent="0" algn="l" defTabSz="914400" rtl="0" latinLnBrk="0">
              <a:lnSpc>
                <a:spcPct val="100000"/>
              </a:lnSpc>
              <a:spcBef>
                <a:spcPts val="0"/>
              </a:spcBef>
              <a:spcAft>
                <a:spcPts val="0"/>
              </a:spcAft>
              <a:buClrTx/>
              <a:buSzTx/>
              <a:buFontTx/>
              <a:buNone/>
              <a:tabLst/>
              <a:defRPr sz="2800" b="0" i="0" u="none" strike="noStrike" cap="none" spc="0" baseline="0">
                <a:ln>
                  <a:noFill/>
                </a:ln>
                <a:solidFill>
                  <a:srgbClr val="000000"/>
                </a:solidFill>
                <a:uFillTx/>
                <a:latin typeface="Arial"/>
                <a:ea typeface="Arial"/>
                <a:cs typeface="Arial"/>
                <a:sym typeface="Arial"/>
              </a:defRPr>
            </a:lvl1pPr>
            <a:lvl2pPr marL="0" marR="0" indent="0" algn="l" defTabSz="914400" rtl="0" latinLnBrk="0">
              <a:lnSpc>
                <a:spcPct val="100000"/>
              </a:lnSpc>
              <a:spcBef>
                <a:spcPts val="0"/>
              </a:spcBef>
              <a:spcAft>
                <a:spcPts val="0"/>
              </a:spcAft>
              <a:buClrTx/>
              <a:buSzTx/>
              <a:buFontTx/>
              <a:buNone/>
              <a:tabLst/>
              <a:defRPr sz="2800" b="0" i="0" u="none" strike="noStrike" cap="none" spc="0" baseline="0">
                <a:ln>
                  <a:noFill/>
                </a:ln>
                <a:solidFill>
                  <a:srgbClr val="000000"/>
                </a:solidFill>
                <a:uFillTx/>
                <a:latin typeface="Arial"/>
                <a:ea typeface="Arial"/>
                <a:cs typeface="Arial"/>
                <a:sym typeface="Arial"/>
              </a:defRPr>
            </a:lvl2pPr>
            <a:lvl3pPr marL="0" marR="0" indent="0" algn="l" defTabSz="914400" rtl="0" latinLnBrk="0">
              <a:lnSpc>
                <a:spcPct val="100000"/>
              </a:lnSpc>
              <a:spcBef>
                <a:spcPts val="0"/>
              </a:spcBef>
              <a:spcAft>
                <a:spcPts val="0"/>
              </a:spcAft>
              <a:buClrTx/>
              <a:buSzTx/>
              <a:buFontTx/>
              <a:buNone/>
              <a:tabLst/>
              <a:defRPr sz="2800" b="0" i="0" u="none" strike="noStrike" cap="none" spc="0" baseline="0">
                <a:ln>
                  <a:noFill/>
                </a:ln>
                <a:solidFill>
                  <a:srgbClr val="000000"/>
                </a:solidFill>
                <a:uFillTx/>
                <a:latin typeface="Arial"/>
                <a:ea typeface="Arial"/>
                <a:cs typeface="Arial"/>
                <a:sym typeface="Arial"/>
              </a:defRPr>
            </a:lvl3pPr>
            <a:lvl4pPr marL="0" marR="0" indent="0" algn="l" defTabSz="914400" rtl="0" latinLnBrk="0">
              <a:lnSpc>
                <a:spcPct val="100000"/>
              </a:lnSpc>
              <a:spcBef>
                <a:spcPts val="0"/>
              </a:spcBef>
              <a:spcAft>
                <a:spcPts val="0"/>
              </a:spcAft>
              <a:buClrTx/>
              <a:buSzTx/>
              <a:buFontTx/>
              <a:buNone/>
              <a:tabLst/>
              <a:defRPr sz="2800" b="0" i="0" u="none" strike="noStrike" cap="none" spc="0" baseline="0">
                <a:ln>
                  <a:noFill/>
                </a:ln>
                <a:solidFill>
                  <a:srgbClr val="000000"/>
                </a:solidFill>
                <a:uFillTx/>
                <a:latin typeface="Arial"/>
                <a:ea typeface="Arial"/>
                <a:cs typeface="Arial"/>
                <a:sym typeface="Arial"/>
              </a:defRPr>
            </a:lvl4pPr>
            <a:lvl5pPr marL="0" marR="0" indent="0" algn="l" defTabSz="914400" rtl="0" latinLnBrk="0">
              <a:lnSpc>
                <a:spcPct val="100000"/>
              </a:lnSpc>
              <a:spcBef>
                <a:spcPts val="0"/>
              </a:spcBef>
              <a:spcAft>
                <a:spcPts val="0"/>
              </a:spcAft>
              <a:buClrTx/>
              <a:buSzTx/>
              <a:buFontTx/>
              <a:buNone/>
              <a:tabLst/>
              <a:defRPr sz="2800" b="0" i="0" u="none" strike="noStrike" cap="none" spc="0" baseline="0">
                <a:ln>
                  <a:noFill/>
                </a:ln>
                <a:solidFill>
                  <a:srgbClr val="000000"/>
                </a:solidFill>
                <a:uFillTx/>
                <a:latin typeface="Arial"/>
                <a:ea typeface="Arial"/>
                <a:cs typeface="Arial"/>
                <a:sym typeface="Arial"/>
              </a:defRPr>
            </a:lvl5pPr>
            <a:lvl6pPr marL="0" marR="0" indent="0" algn="l" defTabSz="914400" rtl="0" latinLnBrk="0">
              <a:lnSpc>
                <a:spcPct val="100000"/>
              </a:lnSpc>
              <a:spcBef>
                <a:spcPts val="0"/>
              </a:spcBef>
              <a:spcAft>
                <a:spcPts val="0"/>
              </a:spcAft>
              <a:buClrTx/>
              <a:buSzTx/>
              <a:buFontTx/>
              <a:buNone/>
              <a:tabLst/>
              <a:defRPr sz="2800" b="0" i="0" u="none" strike="noStrike" cap="none" spc="0" baseline="0">
                <a:ln>
                  <a:noFill/>
                </a:ln>
                <a:solidFill>
                  <a:srgbClr val="000000"/>
                </a:solidFill>
                <a:uFillTx/>
                <a:latin typeface="Arial"/>
                <a:ea typeface="Arial"/>
                <a:cs typeface="Arial"/>
                <a:sym typeface="Arial"/>
              </a:defRPr>
            </a:lvl6pPr>
            <a:lvl7pPr marL="0" marR="0" indent="0" algn="l" defTabSz="914400" rtl="0" latinLnBrk="0">
              <a:lnSpc>
                <a:spcPct val="100000"/>
              </a:lnSpc>
              <a:spcBef>
                <a:spcPts val="0"/>
              </a:spcBef>
              <a:spcAft>
                <a:spcPts val="0"/>
              </a:spcAft>
              <a:buClrTx/>
              <a:buSzTx/>
              <a:buFontTx/>
              <a:buNone/>
              <a:tabLst/>
              <a:defRPr sz="2800" b="0" i="0" u="none" strike="noStrike" cap="none" spc="0" baseline="0">
                <a:ln>
                  <a:noFill/>
                </a:ln>
                <a:solidFill>
                  <a:srgbClr val="000000"/>
                </a:solidFill>
                <a:uFillTx/>
                <a:latin typeface="Arial"/>
                <a:ea typeface="Arial"/>
                <a:cs typeface="Arial"/>
                <a:sym typeface="Arial"/>
              </a:defRPr>
            </a:lvl7pPr>
            <a:lvl8pPr marL="0" marR="0" indent="0" algn="l" defTabSz="914400" rtl="0" latinLnBrk="0">
              <a:lnSpc>
                <a:spcPct val="100000"/>
              </a:lnSpc>
              <a:spcBef>
                <a:spcPts val="0"/>
              </a:spcBef>
              <a:spcAft>
                <a:spcPts val="0"/>
              </a:spcAft>
              <a:buClrTx/>
              <a:buSzTx/>
              <a:buFontTx/>
              <a:buNone/>
              <a:tabLst/>
              <a:defRPr sz="2800" b="0" i="0" u="none" strike="noStrike" cap="none" spc="0" baseline="0">
                <a:ln>
                  <a:noFill/>
                </a:ln>
                <a:solidFill>
                  <a:srgbClr val="000000"/>
                </a:solidFill>
                <a:uFillTx/>
                <a:latin typeface="Arial"/>
                <a:ea typeface="Arial"/>
                <a:cs typeface="Arial"/>
                <a:sym typeface="Arial"/>
              </a:defRPr>
            </a:lvl8pPr>
            <a:lvl9pPr marL="0" marR="0" indent="0" algn="l" defTabSz="914400" rtl="0" latinLnBrk="0">
              <a:lnSpc>
                <a:spcPct val="100000"/>
              </a:lnSpc>
              <a:spcBef>
                <a:spcPts val="0"/>
              </a:spcBef>
              <a:spcAft>
                <a:spcPts val="0"/>
              </a:spcAft>
              <a:buClrTx/>
              <a:buSzTx/>
              <a:buFontTx/>
              <a:buNone/>
              <a:tabLst/>
              <a:defRPr sz="2800" b="0" i="0" u="none" strike="noStrike" cap="none" spc="0" baseline="0">
                <a:ln>
                  <a:noFill/>
                </a:ln>
                <a:solidFill>
                  <a:srgbClr val="000000"/>
                </a:solidFill>
                <a:uFillTx/>
                <a:latin typeface="Arial"/>
                <a:ea typeface="Arial"/>
                <a:cs typeface="Arial"/>
                <a:sym typeface="Arial"/>
              </a:defRPr>
            </a:lvl9pPr>
          </a:lstStyle>
          <a:p>
            <a:r>
              <a:rPr lang="es-AR" b="1" dirty="0">
                <a:solidFill>
                  <a:schemeClr val="tx1"/>
                </a:solidFill>
                <a:latin typeface="Arial" panose="020B0604020202020204" pitchFamily="34" charset="0"/>
                <a:cs typeface="Arial" panose="020B0604020202020204" pitchFamily="34" charset="0"/>
              </a:rPr>
              <a:t>mSafe</a:t>
            </a:r>
            <a:r>
              <a:rPr lang="es-AR" b="1" baseline="30000" dirty="0">
                <a:solidFill>
                  <a:schemeClr val="bg1"/>
                </a:solidFill>
              </a:rPr>
              <a:t> </a:t>
            </a:r>
            <a:r>
              <a:rPr lang="es-AR" b="1" dirty="0">
                <a:solidFill>
                  <a:schemeClr val="tx1"/>
                </a:solidFill>
                <a:latin typeface="Arial" panose="020B0604020202020204" pitchFamily="34" charset="0"/>
                <a:cs typeface="Arial" panose="020B0604020202020204" pitchFamily="34" charset="0"/>
              </a:rPr>
              <a:t>- ESD</a:t>
            </a:r>
          </a:p>
        </p:txBody>
      </p:sp>
      <p:sp>
        <p:nvSpPr>
          <p:cNvPr id="15" name="Título 1">
            <a:extLst>
              <a:ext uri="{FF2B5EF4-FFF2-40B4-BE49-F238E27FC236}">
                <a16:creationId xmlns:a16="http://schemas.microsoft.com/office/drawing/2014/main" xmlns="" id="{7FBBE284-F030-4C46-9517-D66460D27A69}"/>
              </a:ext>
            </a:extLst>
          </p:cNvPr>
          <p:cNvSpPr txBox="1">
            <a:spLocks/>
          </p:cNvSpPr>
          <p:nvPr/>
        </p:nvSpPr>
        <p:spPr>
          <a:xfrm>
            <a:off x="753770" y="89497"/>
            <a:ext cx="9601200" cy="103685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bg1"/>
                </a:solidFill>
                <a:latin typeface="+mj-lt"/>
                <a:ea typeface="+mj-ea"/>
                <a:cs typeface="+mj-cs"/>
              </a:defRPr>
            </a:lvl1pPr>
          </a:lstStyle>
          <a:p>
            <a:r>
              <a:rPr lang="es-ES" dirty="0">
                <a:latin typeface="Arial" panose="020B0604020202020204" pitchFamily="34" charset="0"/>
                <a:cs typeface="Arial" panose="020B0604020202020204" pitchFamily="34" charset="0"/>
              </a:rPr>
              <a:t>mSafe – Controlador de Válvulas API 6 A</a:t>
            </a:r>
          </a:p>
        </p:txBody>
      </p:sp>
      <p:pic>
        <p:nvPicPr>
          <p:cNvPr id="16" name="Imagen 15">
            <a:extLst>
              <a:ext uri="{FF2B5EF4-FFF2-40B4-BE49-F238E27FC236}">
                <a16:creationId xmlns:a16="http://schemas.microsoft.com/office/drawing/2014/main" xmlns="" id="{90A61F60-7A92-41D1-A913-3300564CB620}"/>
              </a:ext>
            </a:extLst>
          </p:cNvPr>
          <p:cNvPicPr>
            <a:picLocks noChangeAspect="1"/>
          </p:cNvPicPr>
          <p:nvPr/>
        </p:nvPicPr>
        <p:blipFill rotWithShape="1">
          <a:blip r:embed="rId6">
            <a:extLst>
              <a:ext uri="{28A0092B-C50C-407E-A947-70E740481C1C}">
                <a14:useLocalDpi xmlns:a14="http://schemas.microsoft.com/office/drawing/2010/main" val="0"/>
              </a:ext>
            </a:extLst>
          </a:blip>
          <a:srcRect l="-100" r="-96"/>
          <a:stretch/>
        </p:blipFill>
        <p:spPr>
          <a:xfrm>
            <a:off x="5323006" y="4513933"/>
            <a:ext cx="3784135" cy="2276177"/>
          </a:xfrm>
          <a:prstGeom prst="rect">
            <a:avLst/>
          </a:prstGeom>
        </p:spPr>
      </p:pic>
    </p:spTree>
    <p:extLst>
      <p:ext uri="{BB962C8B-B14F-4D97-AF65-F5344CB8AC3E}">
        <p14:creationId xmlns:p14="http://schemas.microsoft.com/office/powerpoint/2010/main" val="3203596660"/>
      </p:ext>
    </p:extLst>
  </p:cSld>
  <p:clrMapOvr>
    <a:masterClrMapping/>
  </p:clrMapOvr>
  <p:transition xmlns:p14="http://schemas.microsoft.com/office/powerpoint/2010/mai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495300" y="1740234"/>
            <a:ext cx="7696200" cy="2560320"/>
          </a:xfrm>
        </p:spPr>
        <p:txBody>
          <a:bodyPr rtlCol="0"/>
          <a:lstStyle/>
          <a:p>
            <a:r>
              <a:rPr lang="es-ES" b="1" dirty="0">
                <a:latin typeface="Arial" panose="020B0604020202020204" pitchFamily="34" charset="0"/>
                <a:cs typeface="Arial" panose="020B0604020202020204" pitchFamily="34" charset="0"/>
              </a:rPr>
              <a:t>Alternativas frente al mercado</a:t>
            </a:r>
          </a:p>
        </p:txBody>
      </p:sp>
    </p:spTree>
    <p:extLst>
      <p:ext uri="{BB962C8B-B14F-4D97-AF65-F5344CB8AC3E}">
        <p14:creationId xmlns:p14="http://schemas.microsoft.com/office/powerpoint/2010/main" val="3728273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295399" y="1873584"/>
            <a:ext cx="7451035" cy="2560320"/>
          </a:xfrm>
        </p:spPr>
        <p:txBody>
          <a:bodyPr rtlCol="0"/>
          <a:lstStyle/>
          <a:p>
            <a:r>
              <a:rPr lang="es-ES" dirty="0">
                <a:latin typeface="Arial" panose="020B0604020202020204" pitchFamily="34" charset="0"/>
                <a:cs typeface="Arial" panose="020B0604020202020204" pitchFamily="34" charset="0"/>
              </a:rPr>
              <a:t>Antecedentes con Estaciones de servicios</a:t>
            </a:r>
            <a:endParaRPr lang="es-E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2388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xmlns="" id="{16E7FD4A-EA73-4AD6-88D3-6178EB5987CE}"/>
              </a:ext>
            </a:extLst>
          </p:cNvPr>
          <p:cNvPicPr>
            <a:picLocks noChangeAspect="1"/>
          </p:cNvPicPr>
          <p:nvPr/>
        </p:nvPicPr>
        <p:blipFill rotWithShape="1">
          <a:blip r:embed="rId2">
            <a:extLst>
              <a:ext uri="{28A0092B-C50C-407E-A947-70E740481C1C}">
                <a14:useLocalDpi xmlns:a14="http://schemas.microsoft.com/office/drawing/2010/main" val="0"/>
              </a:ext>
            </a:extLst>
          </a:blip>
          <a:srcRect l="10727" t="-298" r="10072" b="298"/>
          <a:stretch/>
        </p:blipFill>
        <p:spPr>
          <a:xfrm>
            <a:off x="154411" y="1962150"/>
            <a:ext cx="5444209" cy="4124325"/>
          </a:xfrm>
          <a:prstGeom prst="rect">
            <a:avLst/>
          </a:prstGeom>
        </p:spPr>
      </p:pic>
      <p:pic>
        <p:nvPicPr>
          <p:cNvPr id="13" name="Imagen 12">
            <a:extLst>
              <a:ext uri="{FF2B5EF4-FFF2-40B4-BE49-F238E27FC236}">
                <a16:creationId xmlns:a16="http://schemas.microsoft.com/office/drawing/2014/main" xmlns="" id="{D5F3615C-1985-4AAF-8070-B538CCFA7558}"/>
              </a:ext>
            </a:extLst>
          </p:cNvPr>
          <p:cNvPicPr>
            <a:picLocks noChangeAspect="1"/>
          </p:cNvPicPr>
          <p:nvPr/>
        </p:nvPicPr>
        <p:blipFill>
          <a:blip r:embed="rId3"/>
          <a:stretch>
            <a:fillRect/>
          </a:stretch>
        </p:blipFill>
        <p:spPr>
          <a:xfrm>
            <a:off x="5792124" y="4456818"/>
            <a:ext cx="5899494" cy="2010403"/>
          </a:xfrm>
          <a:prstGeom prst="rect">
            <a:avLst/>
          </a:prstGeom>
        </p:spPr>
      </p:pic>
      <p:pic>
        <p:nvPicPr>
          <p:cNvPr id="14" name="Imagen 13">
            <a:extLst>
              <a:ext uri="{FF2B5EF4-FFF2-40B4-BE49-F238E27FC236}">
                <a16:creationId xmlns:a16="http://schemas.microsoft.com/office/drawing/2014/main" xmlns="" id="{F7F2A19A-5DAE-47BA-8FC4-7B11D8ABC68A}"/>
              </a:ext>
            </a:extLst>
          </p:cNvPr>
          <p:cNvPicPr>
            <a:picLocks noChangeAspect="1"/>
          </p:cNvPicPr>
          <p:nvPr/>
        </p:nvPicPr>
        <p:blipFill>
          <a:blip r:embed="rId4"/>
          <a:stretch>
            <a:fillRect/>
          </a:stretch>
        </p:blipFill>
        <p:spPr>
          <a:xfrm>
            <a:off x="5732836" y="1687774"/>
            <a:ext cx="6415924" cy="1172140"/>
          </a:xfrm>
          <a:prstGeom prst="rect">
            <a:avLst/>
          </a:prstGeom>
        </p:spPr>
      </p:pic>
      <p:pic>
        <p:nvPicPr>
          <p:cNvPr id="15" name="Imagen 14">
            <a:extLst>
              <a:ext uri="{FF2B5EF4-FFF2-40B4-BE49-F238E27FC236}">
                <a16:creationId xmlns:a16="http://schemas.microsoft.com/office/drawing/2014/main" xmlns="" id="{8B9C9D88-1914-4DFB-8311-67F8481D0ACC}"/>
              </a:ext>
            </a:extLst>
          </p:cNvPr>
          <p:cNvPicPr>
            <a:picLocks noChangeAspect="1"/>
          </p:cNvPicPr>
          <p:nvPr/>
        </p:nvPicPr>
        <p:blipFill>
          <a:blip r:embed="rId5"/>
          <a:stretch>
            <a:fillRect/>
          </a:stretch>
        </p:blipFill>
        <p:spPr>
          <a:xfrm>
            <a:off x="5792124" y="2901196"/>
            <a:ext cx="6033710" cy="1669922"/>
          </a:xfrm>
          <a:prstGeom prst="rect">
            <a:avLst/>
          </a:prstGeom>
        </p:spPr>
      </p:pic>
    </p:spTree>
    <p:extLst>
      <p:ext uri="{BB962C8B-B14F-4D97-AF65-F5344CB8AC3E}">
        <p14:creationId xmlns:p14="http://schemas.microsoft.com/office/powerpoint/2010/main" val="4271910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2">
            <a:extLst>
              <a:ext uri="{FF2B5EF4-FFF2-40B4-BE49-F238E27FC236}">
                <a16:creationId xmlns:a16="http://schemas.microsoft.com/office/drawing/2014/main" xmlns="" id="{D33D0F72-398D-4910-9030-39D8D4C7A5E0}"/>
              </a:ext>
            </a:extLst>
          </p:cNvPr>
          <p:cNvSpPr txBox="1">
            <a:spLocks noGrp="1"/>
          </p:cNvSpPr>
          <p:nvPr>
            <p:ph type="title"/>
          </p:nvPr>
        </p:nvSpPr>
        <p:spPr>
          <a:xfrm>
            <a:off x="4786139" y="176678"/>
            <a:ext cx="5873350" cy="504071"/>
          </a:xfrm>
          <a:prstGeom prst="rect">
            <a:avLst/>
          </a:prstGeom>
        </p:spPr>
        <p:txBody>
          <a:bodyPr vert="horz" wrap="square" lIns="0" tIns="11516" rIns="0" bIns="0" rtlCol="0" anchor="b">
            <a:spAutoFit/>
          </a:bodyPr>
          <a:lstStyle/>
          <a:p>
            <a:pPr marL="11516" algn="ctr">
              <a:lnSpc>
                <a:spcPct val="100000"/>
              </a:lnSpc>
              <a:spcBef>
                <a:spcPts val="91"/>
              </a:spcBef>
            </a:pPr>
            <a:r>
              <a:rPr lang="es-MX" spc="-5" dirty="0" err="1"/>
              <a:t>Renewables</a:t>
            </a:r>
            <a:r>
              <a:rPr lang="es-MX" spc="-5" dirty="0"/>
              <a:t> Energy </a:t>
            </a:r>
            <a:r>
              <a:rPr lang="es-MX" spc="-5" dirty="0" err="1"/>
              <a:t>Division</a:t>
            </a:r>
            <a:endParaRPr spc="-5" dirty="0"/>
          </a:p>
        </p:txBody>
      </p:sp>
      <p:pic>
        <p:nvPicPr>
          <p:cNvPr id="3" name="Imagen 2">
            <a:extLst>
              <a:ext uri="{FF2B5EF4-FFF2-40B4-BE49-F238E27FC236}">
                <a16:creationId xmlns:a16="http://schemas.microsoft.com/office/drawing/2014/main" xmlns="" id="{DCC9B44A-B4D1-4FF9-82FD-A9D6EDFA0115}"/>
              </a:ext>
            </a:extLst>
          </p:cNvPr>
          <p:cNvPicPr>
            <a:picLocks noChangeAspect="1"/>
          </p:cNvPicPr>
          <p:nvPr/>
        </p:nvPicPr>
        <p:blipFill rotWithShape="1">
          <a:blip r:embed="rId2"/>
          <a:srcRect t="11183" b="38322"/>
          <a:stretch/>
        </p:blipFill>
        <p:spPr>
          <a:xfrm>
            <a:off x="504825" y="180975"/>
            <a:ext cx="10411037" cy="3162300"/>
          </a:xfrm>
          <a:prstGeom prst="rect">
            <a:avLst/>
          </a:prstGeom>
        </p:spPr>
      </p:pic>
      <p:sp>
        <p:nvSpPr>
          <p:cNvPr id="4" name="Rectángulo 3">
            <a:extLst>
              <a:ext uri="{FF2B5EF4-FFF2-40B4-BE49-F238E27FC236}">
                <a16:creationId xmlns:a16="http://schemas.microsoft.com/office/drawing/2014/main" xmlns="" id="{A7F6F890-BB51-4187-83F8-88FCDBFE0287}"/>
              </a:ext>
            </a:extLst>
          </p:cNvPr>
          <p:cNvSpPr/>
          <p:nvPr/>
        </p:nvSpPr>
        <p:spPr>
          <a:xfrm>
            <a:off x="561976" y="3514726"/>
            <a:ext cx="10353886" cy="3046988"/>
          </a:xfrm>
          <a:prstGeom prst="rect">
            <a:avLst/>
          </a:prstGeom>
        </p:spPr>
        <p:txBody>
          <a:bodyPr wrap="square">
            <a:spAutoFit/>
          </a:bodyPr>
          <a:lstStyle/>
          <a:p>
            <a:pPr fontAlgn="base"/>
            <a:r>
              <a:rPr lang="es-MX" sz="1600" b="1" i="0" dirty="0">
                <a:effectLst/>
                <a:latin typeface="inherit"/>
              </a:rPr>
              <a:t>El empresario señala que “durante el día, horario de mayor consumo de una estación de servicio pero también de mayor generación de los paneles fotovoltaicos,</a:t>
            </a:r>
            <a:r>
              <a:rPr lang="es-MX" sz="1600" b="0" i="0" dirty="0">
                <a:effectLst/>
                <a:latin typeface="Open Sans"/>
              </a:rPr>
              <a:t> </a:t>
            </a:r>
            <a:r>
              <a:rPr lang="es-MX" sz="1600" b="1" i="0" dirty="0">
                <a:effectLst/>
                <a:latin typeface="inherit"/>
              </a:rPr>
              <a:t>se genera energía eléctrica en excedente y se vende a la red, lo cual desde la aplicación de la Ley Nacional de Generación Distribuida (N°27.424) está permitido”.</a:t>
            </a:r>
          </a:p>
          <a:p>
            <a:pPr fontAlgn="base"/>
            <a:endParaRPr lang="es-MX" sz="1600" b="0" i="0" dirty="0">
              <a:effectLst/>
              <a:latin typeface="Open Sans"/>
            </a:endParaRPr>
          </a:p>
          <a:p>
            <a:pPr fontAlgn="base"/>
            <a:r>
              <a:rPr lang="es-MX" sz="1600" b="0" i="0" dirty="0">
                <a:effectLst/>
                <a:latin typeface="Open Sans"/>
              </a:rPr>
              <a:t>“</a:t>
            </a:r>
            <a:r>
              <a:rPr lang="es-MX" sz="1600" b="1" i="0" dirty="0">
                <a:effectLst/>
                <a:latin typeface="inherit"/>
              </a:rPr>
              <a:t>Durante la noche, cuando la intensidad del consumo eléctrico para una expendedora merma y los paneles ya no generan</a:t>
            </a:r>
            <a:r>
              <a:rPr lang="es-MX" sz="1600" b="0" i="0" dirty="0">
                <a:effectLst/>
                <a:latin typeface="Open Sans"/>
              </a:rPr>
              <a:t>, se toma energía de la red, pero siempre produciendo un saldo neutro entre generación y consumo”, explica Morales. </a:t>
            </a:r>
            <a:r>
              <a:rPr lang="es-MX" sz="1600" b="1" i="0" dirty="0">
                <a:effectLst/>
                <a:latin typeface="inherit"/>
              </a:rPr>
              <a:t>De esta manera, el costo de la boleta de luz cae fuertemente.</a:t>
            </a:r>
            <a:endParaRPr lang="es-MX" sz="1600" b="0" i="0" dirty="0">
              <a:effectLst/>
              <a:latin typeface="Open Sans"/>
            </a:endParaRPr>
          </a:p>
          <a:p>
            <a:pPr fontAlgn="base"/>
            <a:r>
              <a:rPr lang="es-MX" sz="1600" b="0" i="0" dirty="0">
                <a:effectLst/>
                <a:latin typeface="Open Sans"/>
              </a:rPr>
              <a:t>Consultado sobre el tiempo de </a:t>
            </a:r>
            <a:r>
              <a:rPr lang="es-MX" sz="1600" b="1" i="0" dirty="0">
                <a:effectLst/>
                <a:latin typeface="inherit"/>
              </a:rPr>
              <a:t>amortización de los equipos fotovoltaicos</a:t>
            </a:r>
            <a:r>
              <a:rPr lang="es-MX" sz="1600" b="0" i="0" dirty="0">
                <a:effectLst/>
                <a:latin typeface="Open Sans"/>
              </a:rPr>
              <a:t>, teniendo en cuenta el ahorro en electricidad que generarán, Morales </a:t>
            </a:r>
            <a:r>
              <a:rPr lang="es-MX" sz="1600" b="1" i="0" dirty="0">
                <a:effectLst/>
                <a:latin typeface="inherit"/>
              </a:rPr>
              <a:t>calcula un plazo de entre 28 a 33 meses</a:t>
            </a:r>
            <a:r>
              <a:rPr lang="es-MX" sz="1600" b="0" i="0" dirty="0">
                <a:effectLst/>
                <a:latin typeface="Open Sans"/>
              </a:rPr>
              <a:t>. Esta innovación se presenta en Santiago del Estero para demostrar el potencial de energías alternativas que tiene la provincia. </a:t>
            </a:r>
            <a:r>
              <a:rPr lang="es-MX" sz="1600" b="1" i="0" dirty="0">
                <a:effectLst/>
                <a:latin typeface="inherit"/>
              </a:rPr>
              <a:t>Es una de las pocas provincias que está al nivel del mar que tiene una radiación fotovoltaica lo suficientemente alta como para ser aprovechada energéticamente.</a:t>
            </a:r>
            <a:endParaRPr lang="es-MX" sz="1600" b="0" i="0" dirty="0">
              <a:effectLst/>
              <a:latin typeface="Open Sans"/>
            </a:endParaRPr>
          </a:p>
        </p:txBody>
      </p:sp>
    </p:spTree>
    <p:extLst>
      <p:ext uri="{BB962C8B-B14F-4D97-AF65-F5344CB8AC3E}">
        <p14:creationId xmlns:p14="http://schemas.microsoft.com/office/powerpoint/2010/main" val="868459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295399" y="1873584"/>
            <a:ext cx="7451035" cy="2560320"/>
          </a:xfrm>
        </p:spPr>
        <p:txBody>
          <a:bodyPr rtlCol="0">
            <a:normAutofit/>
          </a:bodyPr>
          <a:lstStyle/>
          <a:p>
            <a:r>
              <a:rPr lang="es-ES" sz="3000" dirty="0">
                <a:latin typeface="Arial" panose="020B0604020202020204" pitchFamily="34" charset="0"/>
                <a:cs typeface="Arial" panose="020B0604020202020204" pitchFamily="34" charset="0"/>
              </a:rPr>
              <a:t>PROCEDIMIENTO PARA EL DIMENSIONAMIENTO</a:t>
            </a:r>
            <a:endParaRPr lang="es-ES" sz="3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8127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E732398-E119-4DC7-82C7-799DF3AE7F13}"/>
              </a:ext>
            </a:extLst>
          </p:cNvPr>
          <p:cNvSpPr>
            <a:spLocks noGrp="1"/>
          </p:cNvSpPr>
          <p:nvPr>
            <p:ph type="title"/>
          </p:nvPr>
        </p:nvSpPr>
        <p:spPr/>
        <p:txBody>
          <a:bodyPr/>
          <a:lstStyle/>
          <a:p>
            <a:endParaRPr lang="es-AR"/>
          </a:p>
        </p:txBody>
      </p:sp>
      <p:pic>
        <p:nvPicPr>
          <p:cNvPr id="3" name="Imagen 2">
            <a:extLst>
              <a:ext uri="{FF2B5EF4-FFF2-40B4-BE49-F238E27FC236}">
                <a16:creationId xmlns:a16="http://schemas.microsoft.com/office/drawing/2014/main" xmlns="" id="{E10616D0-864D-42C8-A816-650344FB8C57}"/>
              </a:ext>
            </a:extLst>
          </p:cNvPr>
          <p:cNvPicPr>
            <a:picLocks noChangeAspect="1"/>
          </p:cNvPicPr>
          <p:nvPr/>
        </p:nvPicPr>
        <p:blipFill>
          <a:blip r:embed="rId2"/>
          <a:stretch>
            <a:fillRect/>
          </a:stretch>
        </p:blipFill>
        <p:spPr>
          <a:xfrm>
            <a:off x="7137294" y="1781175"/>
            <a:ext cx="3513057" cy="4563530"/>
          </a:xfrm>
          <a:prstGeom prst="rect">
            <a:avLst/>
          </a:prstGeom>
        </p:spPr>
      </p:pic>
      <p:pic>
        <p:nvPicPr>
          <p:cNvPr id="4" name="Imagen 3">
            <a:extLst>
              <a:ext uri="{FF2B5EF4-FFF2-40B4-BE49-F238E27FC236}">
                <a16:creationId xmlns:a16="http://schemas.microsoft.com/office/drawing/2014/main" xmlns="" id="{AB4CCB4A-3C25-4BA5-A0EE-7012C498A32B}"/>
              </a:ext>
            </a:extLst>
          </p:cNvPr>
          <p:cNvPicPr>
            <a:picLocks noChangeAspect="1"/>
          </p:cNvPicPr>
          <p:nvPr/>
        </p:nvPicPr>
        <p:blipFill rotWithShape="1">
          <a:blip r:embed="rId3"/>
          <a:srcRect l="17066" t="3453" r="17449" b="4653"/>
          <a:stretch/>
        </p:blipFill>
        <p:spPr>
          <a:xfrm>
            <a:off x="171450" y="1972227"/>
            <a:ext cx="6134100" cy="4474764"/>
          </a:xfrm>
          <a:prstGeom prst="rect">
            <a:avLst/>
          </a:prstGeom>
        </p:spPr>
      </p:pic>
    </p:spTree>
    <p:extLst>
      <p:ext uri="{BB962C8B-B14F-4D97-AF65-F5344CB8AC3E}">
        <p14:creationId xmlns:p14="http://schemas.microsoft.com/office/powerpoint/2010/main" val="4219105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2417F84A-9206-478F-9448-7006A00ED3DA}"/>
              </a:ext>
            </a:extLst>
          </p:cNvPr>
          <p:cNvPicPr>
            <a:picLocks noChangeAspect="1"/>
          </p:cNvPicPr>
          <p:nvPr/>
        </p:nvPicPr>
        <p:blipFill rotWithShape="1">
          <a:blip r:embed="rId2"/>
          <a:srcRect l="32544" t="12620" r="34599" b="11299"/>
          <a:stretch/>
        </p:blipFill>
        <p:spPr>
          <a:xfrm>
            <a:off x="6429377" y="49054"/>
            <a:ext cx="5040379" cy="6561038"/>
          </a:xfrm>
          <a:prstGeom prst="rect">
            <a:avLst/>
          </a:prstGeom>
        </p:spPr>
      </p:pic>
      <p:pic>
        <p:nvPicPr>
          <p:cNvPr id="5" name="Imagen 4">
            <a:extLst>
              <a:ext uri="{FF2B5EF4-FFF2-40B4-BE49-F238E27FC236}">
                <a16:creationId xmlns:a16="http://schemas.microsoft.com/office/drawing/2014/main" xmlns="" id="{E54555B0-A965-423F-A071-FC2FF6F3F01D}"/>
              </a:ext>
            </a:extLst>
          </p:cNvPr>
          <p:cNvPicPr>
            <a:picLocks noChangeAspect="1"/>
          </p:cNvPicPr>
          <p:nvPr/>
        </p:nvPicPr>
        <p:blipFill>
          <a:blip r:embed="rId3"/>
          <a:stretch>
            <a:fillRect/>
          </a:stretch>
        </p:blipFill>
        <p:spPr>
          <a:xfrm>
            <a:off x="304800" y="41611"/>
            <a:ext cx="5457825" cy="6561255"/>
          </a:xfrm>
          <a:prstGeom prst="rect">
            <a:avLst/>
          </a:prstGeom>
        </p:spPr>
      </p:pic>
    </p:spTree>
    <p:extLst>
      <p:ext uri="{BB962C8B-B14F-4D97-AF65-F5344CB8AC3E}">
        <p14:creationId xmlns:p14="http://schemas.microsoft.com/office/powerpoint/2010/main" val="337063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xmlns="" id="{4D6A29DD-6B27-42C9-8A27-6EA07CDC2C32}"/>
              </a:ext>
            </a:extLst>
          </p:cNvPr>
          <p:cNvPicPr>
            <a:picLocks noChangeAspect="1"/>
          </p:cNvPicPr>
          <p:nvPr/>
        </p:nvPicPr>
        <p:blipFill>
          <a:blip r:embed="rId2"/>
          <a:stretch>
            <a:fillRect/>
          </a:stretch>
        </p:blipFill>
        <p:spPr>
          <a:xfrm>
            <a:off x="118859" y="1749984"/>
            <a:ext cx="6667843" cy="4743694"/>
          </a:xfrm>
          <a:prstGeom prst="rect">
            <a:avLst/>
          </a:prstGeom>
        </p:spPr>
      </p:pic>
      <p:pic>
        <p:nvPicPr>
          <p:cNvPr id="4" name="Imagen 3">
            <a:extLst>
              <a:ext uri="{FF2B5EF4-FFF2-40B4-BE49-F238E27FC236}">
                <a16:creationId xmlns:a16="http://schemas.microsoft.com/office/drawing/2014/main" xmlns="" id="{1AD393A1-5663-4A30-8B70-E7BA0790B9AA}"/>
              </a:ext>
            </a:extLst>
          </p:cNvPr>
          <p:cNvPicPr>
            <a:picLocks noChangeAspect="1"/>
          </p:cNvPicPr>
          <p:nvPr/>
        </p:nvPicPr>
        <p:blipFill>
          <a:blip r:embed="rId3"/>
          <a:stretch>
            <a:fillRect/>
          </a:stretch>
        </p:blipFill>
        <p:spPr>
          <a:xfrm>
            <a:off x="6786702" y="1819274"/>
            <a:ext cx="5117109" cy="2962276"/>
          </a:xfrm>
          <a:prstGeom prst="rect">
            <a:avLst/>
          </a:prstGeom>
        </p:spPr>
      </p:pic>
    </p:spTree>
    <p:extLst>
      <p:ext uri="{BB962C8B-B14F-4D97-AF65-F5344CB8AC3E}">
        <p14:creationId xmlns:p14="http://schemas.microsoft.com/office/powerpoint/2010/main" val="231502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F65DDD5-D7C8-4114-B068-20E31D529F70}"/>
              </a:ext>
            </a:extLst>
          </p:cNvPr>
          <p:cNvSpPr>
            <a:spLocks noGrp="1"/>
          </p:cNvSpPr>
          <p:nvPr>
            <p:ph type="title"/>
          </p:nvPr>
        </p:nvSpPr>
        <p:spPr/>
        <p:txBody>
          <a:bodyPr/>
          <a:lstStyle/>
          <a:p>
            <a:endParaRPr lang="es-AR"/>
          </a:p>
        </p:txBody>
      </p:sp>
      <p:pic>
        <p:nvPicPr>
          <p:cNvPr id="3" name="Imagen 2">
            <a:extLst>
              <a:ext uri="{FF2B5EF4-FFF2-40B4-BE49-F238E27FC236}">
                <a16:creationId xmlns:a16="http://schemas.microsoft.com/office/drawing/2014/main" xmlns="" id="{68837878-FA00-4164-B502-A8DD3AF33296}"/>
              </a:ext>
            </a:extLst>
          </p:cNvPr>
          <p:cNvPicPr>
            <a:picLocks noChangeAspect="1"/>
          </p:cNvPicPr>
          <p:nvPr/>
        </p:nvPicPr>
        <p:blipFill>
          <a:blip r:embed="rId2"/>
          <a:stretch>
            <a:fillRect/>
          </a:stretch>
        </p:blipFill>
        <p:spPr>
          <a:xfrm>
            <a:off x="5891870" y="1981200"/>
            <a:ext cx="6376674" cy="3784630"/>
          </a:xfrm>
          <a:prstGeom prst="rect">
            <a:avLst/>
          </a:prstGeom>
        </p:spPr>
      </p:pic>
      <p:pic>
        <p:nvPicPr>
          <p:cNvPr id="4" name="Imagen 3">
            <a:extLst>
              <a:ext uri="{FF2B5EF4-FFF2-40B4-BE49-F238E27FC236}">
                <a16:creationId xmlns:a16="http://schemas.microsoft.com/office/drawing/2014/main" xmlns="" id="{65D78FA3-BF5A-4EDA-9990-E55586DBBA5F}"/>
              </a:ext>
            </a:extLst>
          </p:cNvPr>
          <p:cNvPicPr>
            <a:picLocks noChangeAspect="1"/>
          </p:cNvPicPr>
          <p:nvPr/>
        </p:nvPicPr>
        <p:blipFill>
          <a:blip r:embed="rId3"/>
          <a:stretch>
            <a:fillRect/>
          </a:stretch>
        </p:blipFill>
        <p:spPr>
          <a:xfrm>
            <a:off x="-1" y="2047875"/>
            <a:ext cx="5891871" cy="3717955"/>
          </a:xfrm>
          <a:prstGeom prst="rect">
            <a:avLst/>
          </a:prstGeom>
        </p:spPr>
      </p:pic>
    </p:spTree>
    <p:extLst>
      <p:ext uri="{BB962C8B-B14F-4D97-AF65-F5344CB8AC3E}">
        <p14:creationId xmlns:p14="http://schemas.microsoft.com/office/powerpoint/2010/main" val="1513649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295399" y="1873584"/>
            <a:ext cx="7451035" cy="2560320"/>
          </a:xfrm>
        </p:spPr>
        <p:txBody>
          <a:bodyPr rtlCol="0"/>
          <a:lstStyle/>
          <a:p>
            <a:r>
              <a:rPr lang="es-ES" dirty="0">
                <a:latin typeface="Arial" panose="020B0604020202020204" pitchFamily="34" charset="0"/>
                <a:cs typeface="Arial" panose="020B0604020202020204" pitchFamily="34" charset="0"/>
              </a:rPr>
              <a:t>Coyuntura Nacional de EERR</a:t>
            </a:r>
            <a:endParaRPr lang="es-E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8398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F65DDD5-D7C8-4114-B068-20E31D529F70}"/>
              </a:ext>
            </a:extLst>
          </p:cNvPr>
          <p:cNvSpPr>
            <a:spLocks noGrp="1"/>
          </p:cNvSpPr>
          <p:nvPr>
            <p:ph type="title"/>
          </p:nvPr>
        </p:nvSpPr>
        <p:spPr/>
        <p:txBody>
          <a:bodyPr/>
          <a:lstStyle/>
          <a:p>
            <a:endParaRPr lang="es-AR"/>
          </a:p>
        </p:txBody>
      </p:sp>
      <p:pic>
        <p:nvPicPr>
          <p:cNvPr id="3" name="Imagen 2">
            <a:extLst>
              <a:ext uri="{FF2B5EF4-FFF2-40B4-BE49-F238E27FC236}">
                <a16:creationId xmlns:a16="http://schemas.microsoft.com/office/drawing/2014/main" xmlns="" id="{A9C07E7E-A923-4477-BEB5-DDD0A95CC6B0}"/>
              </a:ext>
            </a:extLst>
          </p:cNvPr>
          <p:cNvPicPr>
            <a:picLocks noChangeAspect="1"/>
          </p:cNvPicPr>
          <p:nvPr/>
        </p:nvPicPr>
        <p:blipFill>
          <a:blip r:embed="rId2"/>
          <a:stretch>
            <a:fillRect/>
          </a:stretch>
        </p:blipFill>
        <p:spPr>
          <a:xfrm>
            <a:off x="1384859" y="1571625"/>
            <a:ext cx="8971323" cy="5031241"/>
          </a:xfrm>
          <a:prstGeom prst="rect">
            <a:avLst/>
          </a:prstGeom>
        </p:spPr>
      </p:pic>
    </p:spTree>
    <p:extLst>
      <p:ext uri="{BB962C8B-B14F-4D97-AF65-F5344CB8AC3E}">
        <p14:creationId xmlns:p14="http://schemas.microsoft.com/office/powerpoint/2010/main" val="3607903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F4019664-9ECC-4C37-B44E-4C7BE988704E}"/>
              </a:ext>
            </a:extLst>
          </p:cNvPr>
          <p:cNvPicPr>
            <a:picLocks noChangeAspect="1"/>
          </p:cNvPicPr>
          <p:nvPr/>
        </p:nvPicPr>
        <p:blipFill>
          <a:blip r:embed="rId3"/>
          <a:stretch>
            <a:fillRect/>
          </a:stretch>
        </p:blipFill>
        <p:spPr>
          <a:xfrm>
            <a:off x="1965493" y="1752466"/>
            <a:ext cx="7158628" cy="4966386"/>
          </a:xfrm>
          <a:prstGeom prst="rect">
            <a:avLst/>
          </a:prstGeom>
        </p:spPr>
      </p:pic>
      <p:sp>
        <p:nvSpPr>
          <p:cNvPr id="5" name="Título 4">
            <a:extLst>
              <a:ext uri="{FF2B5EF4-FFF2-40B4-BE49-F238E27FC236}">
                <a16:creationId xmlns:a16="http://schemas.microsoft.com/office/drawing/2014/main" xmlns="" id="{73CF7E33-E00C-46E9-9E8B-88DF8C52A6F7}"/>
              </a:ext>
            </a:extLst>
          </p:cNvPr>
          <p:cNvSpPr>
            <a:spLocks noGrp="1"/>
          </p:cNvSpPr>
          <p:nvPr>
            <p:ph type="title"/>
          </p:nvPr>
        </p:nvSpPr>
        <p:spPr/>
        <p:txBody>
          <a:bodyPr/>
          <a:lstStyle/>
          <a:p>
            <a:endParaRPr lang="es-AR"/>
          </a:p>
        </p:txBody>
      </p:sp>
    </p:spTree>
    <p:extLst>
      <p:ext uri="{BB962C8B-B14F-4D97-AF65-F5344CB8AC3E}">
        <p14:creationId xmlns:p14="http://schemas.microsoft.com/office/powerpoint/2010/main" val="3112142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rtlCol="0"/>
          <a:lstStyle/>
          <a:p>
            <a:pPr rtl="0"/>
            <a:r>
              <a:rPr lang="es-ES" b="1" dirty="0">
                <a:latin typeface="Arial" panose="020B0604020202020204" pitchFamily="34" charset="0"/>
                <a:cs typeface="Arial" panose="020B0604020202020204" pitchFamily="34" charset="0"/>
              </a:rPr>
              <a:t>OPCIONES DE EERR</a:t>
            </a:r>
          </a:p>
        </p:txBody>
      </p:sp>
    </p:spTree>
    <p:extLst>
      <p:ext uri="{BB962C8B-B14F-4D97-AF65-F5344CB8AC3E}">
        <p14:creationId xmlns:p14="http://schemas.microsoft.com/office/powerpoint/2010/main" val="39936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dirty="0">
                <a:latin typeface="Arial" panose="020B0604020202020204" pitchFamily="34" charset="0"/>
                <a:cs typeface="Arial" panose="020B0604020202020204" pitchFamily="34" charset="0"/>
              </a:rPr>
              <a:t>Kits de instalación</a:t>
            </a:r>
          </a:p>
        </p:txBody>
      </p:sp>
      <p:pic>
        <p:nvPicPr>
          <p:cNvPr id="7" name="Imagen 6">
            <a:extLst>
              <a:ext uri="{FF2B5EF4-FFF2-40B4-BE49-F238E27FC236}">
                <a16:creationId xmlns:a16="http://schemas.microsoft.com/office/drawing/2014/main" xmlns="" id="{8499DB99-DAE1-4E1E-AFCD-E4B18C19976B}"/>
              </a:ext>
            </a:extLst>
          </p:cNvPr>
          <p:cNvPicPr>
            <a:picLocks noChangeAspect="1"/>
          </p:cNvPicPr>
          <p:nvPr/>
        </p:nvPicPr>
        <p:blipFill rotWithShape="1">
          <a:blip r:embed="rId3"/>
          <a:srcRect l="8429" t="10571" r="60949" b="13927"/>
          <a:stretch/>
        </p:blipFill>
        <p:spPr>
          <a:xfrm>
            <a:off x="10177964" y="1967856"/>
            <a:ext cx="1866900" cy="2732046"/>
          </a:xfrm>
          <a:prstGeom prst="rect">
            <a:avLst/>
          </a:prstGeom>
        </p:spPr>
      </p:pic>
      <p:pic>
        <p:nvPicPr>
          <p:cNvPr id="8" name="Imagen 7">
            <a:extLst>
              <a:ext uri="{FF2B5EF4-FFF2-40B4-BE49-F238E27FC236}">
                <a16:creationId xmlns:a16="http://schemas.microsoft.com/office/drawing/2014/main" xmlns="" id="{3322F2C0-9C33-42AD-B0D7-2E90A5B2DD13}"/>
              </a:ext>
            </a:extLst>
          </p:cNvPr>
          <p:cNvPicPr>
            <a:picLocks noChangeAspect="1"/>
          </p:cNvPicPr>
          <p:nvPr/>
        </p:nvPicPr>
        <p:blipFill rotWithShape="1">
          <a:blip r:embed="rId4"/>
          <a:srcRect l="10024" t="3587" r="56836" b="8028"/>
          <a:stretch/>
        </p:blipFill>
        <p:spPr>
          <a:xfrm>
            <a:off x="361950" y="1689873"/>
            <a:ext cx="1866900" cy="3141853"/>
          </a:xfrm>
          <a:prstGeom prst="rect">
            <a:avLst/>
          </a:prstGeom>
        </p:spPr>
      </p:pic>
      <p:pic>
        <p:nvPicPr>
          <p:cNvPr id="6" name="Imagen 5">
            <a:extLst>
              <a:ext uri="{FF2B5EF4-FFF2-40B4-BE49-F238E27FC236}">
                <a16:creationId xmlns:a16="http://schemas.microsoft.com/office/drawing/2014/main" xmlns="" id="{355A8B84-4031-4A38-A7DB-9484716B325E}"/>
              </a:ext>
            </a:extLst>
          </p:cNvPr>
          <p:cNvPicPr>
            <a:picLocks noChangeAspect="1"/>
          </p:cNvPicPr>
          <p:nvPr/>
        </p:nvPicPr>
        <p:blipFill rotWithShape="1">
          <a:blip r:embed="rId5"/>
          <a:srcRect b="16592"/>
          <a:stretch/>
        </p:blipFill>
        <p:spPr>
          <a:xfrm>
            <a:off x="2785349" y="2493860"/>
            <a:ext cx="6836116" cy="1840016"/>
          </a:xfrm>
          <a:prstGeom prst="rect">
            <a:avLst/>
          </a:prstGeom>
        </p:spPr>
      </p:pic>
    </p:spTree>
    <p:extLst>
      <p:ext uri="{BB962C8B-B14F-4D97-AF65-F5344CB8AC3E}">
        <p14:creationId xmlns:p14="http://schemas.microsoft.com/office/powerpoint/2010/main" val="3639872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dirty="0">
                <a:latin typeface="Arial" panose="020B0604020202020204" pitchFamily="34" charset="0"/>
                <a:cs typeface="Arial" panose="020B0604020202020204" pitchFamily="34" charset="0"/>
              </a:rPr>
              <a:t>Coyuntura Nacional de EERR</a:t>
            </a:r>
          </a:p>
        </p:txBody>
      </p:sp>
      <p:sp>
        <p:nvSpPr>
          <p:cNvPr id="3" name="Marcador de posición de contenido 2"/>
          <p:cNvSpPr>
            <a:spLocks noGrp="1"/>
          </p:cNvSpPr>
          <p:nvPr>
            <p:ph idx="1"/>
          </p:nvPr>
        </p:nvSpPr>
        <p:spPr>
          <a:xfrm>
            <a:off x="7219987" y="1828800"/>
            <a:ext cx="4548809" cy="3502855"/>
          </a:xfrm>
        </p:spPr>
        <p:txBody>
          <a:bodyPr rtlCol="0"/>
          <a:lstStyle/>
          <a:p>
            <a:pPr marL="0" indent="0" rtl="0">
              <a:buNone/>
            </a:pPr>
            <a:r>
              <a:rPr lang="es-ES" dirty="0">
                <a:latin typeface="Arial" panose="020B0604020202020204" pitchFamily="34" charset="0"/>
                <a:cs typeface="Arial" panose="020B0604020202020204" pitchFamily="34" charset="0"/>
              </a:rPr>
              <a:t>Iniciativas PPP</a:t>
            </a:r>
          </a:p>
          <a:p>
            <a:pPr rtl="0"/>
            <a:r>
              <a:rPr lang="es-ES" sz="1800" dirty="0">
                <a:latin typeface="Arial" panose="020B0604020202020204" pitchFamily="34" charset="0"/>
                <a:cs typeface="Arial" panose="020B0604020202020204" pitchFamily="34" charset="0"/>
              </a:rPr>
              <a:t>Ley 27.191 (Grandes consumidores)</a:t>
            </a:r>
          </a:p>
          <a:p>
            <a:pPr lvl="1"/>
            <a:r>
              <a:rPr lang="es-ES" sz="1600" dirty="0" err="1">
                <a:latin typeface="Arial" panose="020B0604020202020204" pitchFamily="34" charset="0"/>
                <a:cs typeface="Arial" panose="020B0604020202020204" pitchFamily="34" charset="0"/>
              </a:rPr>
              <a:t>RenovAr</a:t>
            </a:r>
            <a:r>
              <a:rPr lang="es-ES" sz="1600" dirty="0">
                <a:latin typeface="Arial" panose="020B0604020202020204" pitchFamily="34" charset="0"/>
                <a:cs typeface="Arial" panose="020B0604020202020204" pitchFamily="34" charset="0"/>
              </a:rPr>
              <a:t> 1.0-1.5-2.0-2.5</a:t>
            </a:r>
          </a:p>
          <a:p>
            <a:pPr lvl="1"/>
            <a:r>
              <a:rPr lang="es-ES" sz="1600" dirty="0">
                <a:latin typeface="Arial" panose="020B0604020202020204" pitchFamily="34" charset="0"/>
                <a:cs typeface="Arial" panose="020B0604020202020204" pitchFamily="34" charset="0"/>
              </a:rPr>
              <a:t>Mini </a:t>
            </a:r>
            <a:r>
              <a:rPr lang="es-ES" sz="1600" dirty="0" err="1">
                <a:latin typeface="Arial" panose="020B0604020202020204" pitchFamily="34" charset="0"/>
                <a:cs typeface="Arial" panose="020B0604020202020204" pitchFamily="34" charset="0"/>
              </a:rPr>
              <a:t>RenovAr</a:t>
            </a:r>
            <a:r>
              <a:rPr lang="es-ES" sz="1600" dirty="0">
                <a:latin typeface="Arial" panose="020B0604020202020204" pitchFamily="34" charset="0"/>
                <a:cs typeface="Arial" panose="020B0604020202020204" pitchFamily="34" charset="0"/>
              </a:rPr>
              <a:t> 3.0</a:t>
            </a:r>
          </a:p>
          <a:p>
            <a:pPr lvl="1"/>
            <a:r>
              <a:rPr lang="es-ES" sz="1600" dirty="0">
                <a:latin typeface="Arial" panose="020B0604020202020204" pitchFamily="34" charset="0"/>
                <a:cs typeface="Arial" panose="020B0604020202020204" pitchFamily="34" charset="0"/>
              </a:rPr>
              <a:t>MATER</a:t>
            </a:r>
          </a:p>
          <a:p>
            <a:pPr lvl="1"/>
            <a:r>
              <a:rPr lang="es-ES" sz="1600" dirty="0">
                <a:latin typeface="Arial" panose="020B0604020202020204" pitchFamily="34" charset="0"/>
                <a:cs typeface="Arial" panose="020B0604020202020204" pitchFamily="34" charset="0"/>
              </a:rPr>
              <a:t>PERMER</a:t>
            </a:r>
          </a:p>
          <a:p>
            <a:r>
              <a:rPr lang="es-ES" sz="1800" dirty="0">
                <a:latin typeface="Arial" panose="020B0604020202020204" pitchFamily="34" charset="0"/>
                <a:cs typeface="Arial" panose="020B0604020202020204" pitchFamily="34" charset="0"/>
              </a:rPr>
              <a:t>Ley 27.424 (Pequeños consumidores)</a:t>
            </a:r>
          </a:p>
          <a:p>
            <a:pPr lvl="1"/>
            <a:r>
              <a:rPr lang="es-ES" sz="1600" dirty="0">
                <a:latin typeface="Arial" panose="020B0604020202020204" pitchFamily="34" charset="0"/>
                <a:cs typeface="Arial" panose="020B0604020202020204" pitchFamily="34" charset="0"/>
              </a:rPr>
              <a:t>Ley de Distribuida</a:t>
            </a:r>
          </a:p>
          <a:p>
            <a:pPr marL="0" indent="0" rtl="0">
              <a:buNone/>
            </a:pPr>
            <a:endParaRPr lang="es-ES" sz="1800" dirty="0">
              <a:latin typeface="Arial" panose="020B0604020202020204" pitchFamily="34" charset="0"/>
              <a:cs typeface="Arial" panose="020B0604020202020204" pitchFamily="34" charset="0"/>
            </a:endParaRPr>
          </a:p>
        </p:txBody>
      </p:sp>
      <p:graphicFrame>
        <p:nvGraphicFramePr>
          <p:cNvPr id="4" name="Gráfico 3">
            <a:extLst>
              <a:ext uri="{FF2B5EF4-FFF2-40B4-BE49-F238E27FC236}">
                <a16:creationId xmlns:a16="http://schemas.microsoft.com/office/drawing/2014/main" xmlns="" id="{4BD6FB60-37F4-4722-85AB-4562EB522148}"/>
              </a:ext>
            </a:extLst>
          </p:cNvPr>
          <p:cNvGraphicFramePr/>
          <p:nvPr/>
        </p:nvGraphicFramePr>
        <p:xfrm>
          <a:off x="576820" y="1828800"/>
          <a:ext cx="6091266" cy="4595812"/>
        </p:xfrm>
        <a:graphic>
          <a:graphicData uri="http://schemas.openxmlformats.org/drawingml/2006/chart">
            <c:chart xmlns:c="http://schemas.openxmlformats.org/drawingml/2006/chart" xmlns:r="http://schemas.openxmlformats.org/officeDocument/2006/relationships" r:id="rId3"/>
          </a:graphicData>
        </a:graphic>
      </p:graphicFrame>
      <p:sp>
        <p:nvSpPr>
          <p:cNvPr id="5" name="CuadroTexto 4">
            <a:extLst>
              <a:ext uri="{FF2B5EF4-FFF2-40B4-BE49-F238E27FC236}">
                <a16:creationId xmlns:a16="http://schemas.microsoft.com/office/drawing/2014/main" xmlns="" id="{3B554806-F4FB-414F-9C63-459606FB508A}"/>
              </a:ext>
            </a:extLst>
          </p:cNvPr>
          <p:cNvSpPr txBox="1"/>
          <p:nvPr/>
        </p:nvSpPr>
        <p:spPr>
          <a:xfrm>
            <a:off x="6997149" y="5613007"/>
            <a:ext cx="2329732" cy="830997"/>
          </a:xfrm>
          <a:prstGeom prst="rect">
            <a:avLst/>
          </a:prstGeom>
          <a:noFill/>
        </p:spPr>
        <p:txBody>
          <a:bodyPr wrap="square" rtlCol="0">
            <a:spAutoFit/>
          </a:bodyPr>
          <a:lstStyle/>
          <a:p>
            <a:r>
              <a:rPr lang="es-MX" sz="1600" b="1" dirty="0">
                <a:latin typeface="Arial" panose="020B0604020202020204" pitchFamily="34" charset="0"/>
                <a:cs typeface="Arial" panose="020B0604020202020204" pitchFamily="34" charset="0"/>
              </a:rPr>
              <a:t>Grandes consumidores</a:t>
            </a:r>
          </a:p>
          <a:p>
            <a:r>
              <a:rPr lang="es-MX" sz="1600" b="1" dirty="0" err="1">
                <a:latin typeface="Arial" panose="020B0604020202020204" pitchFamily="34" charset="0"/>
                <a:cs typeface="Arial" panose="020B0604020202020204" pitchFamily="34" charset="0"/>
              </a:rPr>
              <a:t>Pot</a:t>
            </a:r>
            <a:r>
              <a:rPr lang="es-MX" sz="1600" b="1" dirty="0">
                <a:latin typeface="Arial" panose="020B0604020202020204" pitchFamily="34" charset="0"/>
                <a:cs typeface="Arial" panose="020B0604020202020204" pitchFamily="34" charset="0"/>
              </a:rPr>
              <a:t>. Media &gt; 300 </a:t>
            </a:r>
            <a:r>
              <a:rPr lang="es-MX" sz="1600" b="1" dirty="0" err="1">
                <a:latin typeface="Arial" panose="020B0604020202020204" pitchFamily="34" charset="0"/>
                <a:cs typeface="Arial" panose="020B0604020202020204" pitchFamily="34" charset="0"/>
              </a:rPr>
              <a:t>kw</a:t>
            </a:r>
            <a:r>
              <a:rPr lang="es-MX" sz="1600" b="1" dirty="0">
                <a:latin typeface="Arial" panose="020B0604020202020204" pitchFamily="34" charset="0"/>
                <a:cs typeface="Arial" panose="020B0604020202020204" pitchFamily="34" charset="0"/>
              </a:rPr>
              <a:t> </a:t>
            </a:r>
          </a:p>
        </p:txBody>
      </p:sp>
      <p:cxnSp>
        <p:nvCxnSpPr>
          <p:cNvPr id="7" name="Conector recto de flecha 6">
            <a:extLst>
              <a:ext uri="{FF2B5EF4-FFF2-40B4-BE49-F238E27FC236}">
                <a16:creationId xmlns:a16="http://schemas.microsoft.com/office/drawing/2014/main" xmlns="" id="{4482577C-B3BF-4DD5-8D92-9B96EC20C5EC}"/>
              </a:ext>
            </a:extLst>
          </p:cNvPr>
          <p:cNvCxnSpPr/>
          <p:nvPr/>
        </p:nvCxnSpPr>
        <p:spPr>
          <a:xfrm>
            <a:off x="9326880" y="6147582"/>
            <a:ext cx="562708"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8" name="CuadroTexto 7">
            <a:extLst>
              <a:ext uri="{FF2B5EF4-FFF2-40B4-BE49-F238E27FC236}">
                <a16:creationId xmlns:a16="http://schemas.microsoft.com/office/drawing/2014/main" xmlns="" id="{FB727402-0EF3-4DAD-B335-CD01109643C1}"/>
              </a:ext>
            </a:extLst>
          </p:cNvPr>
          <p:cNvSpPr txBox="1"/>
          <p:nvPr/>
        </p:nvSpPr>
        <p:spPr>
          <a:xfrm>
            <a:off x="10058400" y="5824416"/>
            <a:ext cx="1938081" cy="646331"/>
          </a:xfrm>
          <a:prstGeom prst="rect">
            <a:avLst/>
          </a:prstGeom>
          <a:noFill/>
        </p:spPr>
        <p:txBody>
          <a:bodyPr wrap="square" rtlCol="0">
            <a:spAutoFit/>
          </a:bodyPr>
          <a:lstStyle/>
          <a:p>
            <a:r>
              <a:rPr lang="es-MX" b="1" dirty="0">
                <a:latin typeface="Arial" panose="020B0604020202020204" pitchFamily="34" charset="0"/>
                <a:cs typeface="Arial" panose="020B0604020202020204" pitchFamily="34" charset="0"/>
              </a:rPr>
              <a:t>OBLIGADOS POR LA LEY</a:t>
            </a:r>
          </a:p>
        </p:txBody>
      </p:sp>
    </p:spTree>
    <p:extLst>
      <p:ext uri="{BB962C8B-B14F-4D97-AF65-F5344CB8AC3E}">
        <p14:creationId xmlns:p14="http://schemas.microsoft.com/office/powerpoint/2010/main" val="90489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dirty="0">
                <a:latin typeface="Arial" panose="020B0604020202020204" pitchFamily="34" charset="0"/>
                <a:cs typeface="Arial" panose="020B0604020202020204" pitchFamily="34" charset="0"/>
              </a:rPr>
              <a:t>MERCADO GUH</a:t>
            </a:r>
          </a:p>
        </p:txBody>
      </p:sp>
      <p:graphicFrame>
        <p:nvGraphicFramePr>
          <p:cNvPr id="7" name="Marcador de contenido 6">
            <a:extLst>
              <a:ext uri="{FF2B5EF4-FFF2-40B4-BE49-F238E27FC236}">
                <a16:creationId xmlns:a16="http://schemas.microsoft.com/office/drawing/2014/main" xmlns="" id="{42A2E682-F4AC-469C-8772-F463157EFEE3}"/>
              </a:ext>
            </a:extLst>
          </p:cNvPr>
          <p:cNvGraphicFramePr>
            <a:graphicFrameLocks noGrp="1"/>
          </p:cNvGraphicFramePr>
          <p:nvPr>
            <p:ph idx="1"/>
            <p:extLst>
              <p:ext uri="{D42A27DB-BD31-4B8C-83A1-F6EECF244321}">
                <p14:modId xmlns:p14="http://schemas.microsoft.com/office/powerpoint/2010/main" val="3476851582"/>
              </p:ext>
            </p:extLst>
          </p:nvPr>
        </p:nvGraphicFramePr>
        <p:xfrm>
          <a:off x="256674" y="1651688"/>
          <a:ext cx="1620252" cy="5108536"/>
        </p:xfrm>
        <a:graphic>
          <a:graphicData uri="http://schemas.openxmlformats.org/drawingml/2006/table">
            <a:tbl>
              <a:tblPr>
                <a:tableStyleId>{8EC20E35-A176-4012-BC5E-935CFFF8708E}</a:tableStyleId>
              </a:tblPr>
              <a:tblGrid>
                <a:gridCol w="848704">
                  <a:extLst>
                    <a:ext uri="{9D8B030D-6E8A-4147-A177-3AD203B41FA5}">
                      <a16:colId xmlns:a16="http://schemas.microsoft.com/office/drawing/2014/main" xmlns="" val="858012011"/>
                    </a:ext>
                  </a:extLst>
                </a:gridCol>
                <a:gridCol w="771548">
                  <a:extLst>
                    <a:ext uri="{9D8B030D-6E8A-4147-A177-3AD203B41FA5}">
                      <a16:colId xmlns:a16="http://schemas.microsoft.com/office/drawing/2014/main" xmlns="" val="754301418"/>
                    </a:ext>
                  </a:extLst>
                </a:gridCol>
              </a:tblGrid>
              <a:tr h="176828">
                <a:tc gridSpan="2">
                  <a:txBody>
                    <a:bodyPr/>
                    <a:lstStyle/>
                    <a:p>
                      <a:pPr algn="ctr" fontAlgn="b"/>
                      <a:r>
                        <a:rPr lang="es-MX" sz="1200" u="none" strike="noStrike">
                          <a:effectLst/>
                          <a:latin typeface="Arial" panose="020B0604020202020204" pitchFamily="34" charset="0"/>
                          <a:cs typeface="Arial" panose="020B0604020202020204" pitchFamily="34" charset="0"/>
                        </a:rPr>
                        <a:t> </a:t>
                      </a:r>
                      <a:endParaRPr lang="es-MX" sz="12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hMerge="1">
                  <a:txBody>
                    <a:bodyPr/>
                    <a:lstStyle/>
                    <a:p>
                      <a:endParaRPr lang="es-MX"/>
                    </a:p>
                  </a:txBody>
                  <a:tcPr/>
                </a:tc>
                <a:extLst>
                  <a:ext uri="{0D108BD9-81ED-4DB2-BD59-A6C34878D82A}">
                    <a16:rowId xmlns:a16="http://schemas.microsoft.com/office/drawing/2014/main" xmlns="" val="2348352368"/>
                  </a:ext>
                </a:extLst>
              </a:tr>
              <a:tr h="176828">
                <a:tc>
                  <a:txBody>
                    <a:bodyPr/>
                    <a:lstStyle/>
                    <a:p>
                      <a:pPr algn="l" fontAlgn="b"/>
                      <a:r>
                        <a:rPr lang="es-MX" sz="1200" u="none" strike="noStrike">
                          <a:effectLst/>
                          <a:latin typeface="Arial" panose="020B0604020202020204" pitchFamily="34" charset="0"/>
                          <a:cs typeface="Arial" panose="020B0604020202020204" pitchFamily="34" charset="0"/>
                        </a:rPr>
                        <a:t>Provincia</a:t>
                      </a:r>
                      <a:endParaRPr lang="es-MX" sz="12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s-MX" sz="1200" u="none" strike="noStrike">
                          <a:effectLst/>
                          <a:latin typeface="Arial" panose="020B0604020202020204" pitchFamily="34" charset="0"/>
                          <a:cs typeface="Arial" panose="020B0604020202020204" pitchFamily="34" charset="0"/>
                        </a:rPr>
                        <a:t>GUH</a:t>
                      </a:r>
                      <a:endParaRPr lang="es-MX" sz="12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xmlns="" val="1002292146"/>
                  </a:ext>
                </a:extLst>
              </a:tr>
              <a:tr h="353656">
                <a:tc>
                  <a:txBody>
                    <a:bodyPr/>
                    <a:lstStyle/>
                    <a:p>
                      <a:pPr algn="l" fontAlgn="b"/>
                      <a:r>
                        <a:rPr lang="es-MX" sz="1200" u="none" strike="noStrike">
                          <a:effectLst/>
                          <a:latin typeface="Arial" panose="020B0604020202020204" pitchFamily="34" charset="0"/>
                          <a:cs typeface="Arial" panose="020B0604020202020204" pitchFamily="34" charset="0"/>
                        </a:rPr>
                        <a:t>Buenos Aires</a:t>
                      </a:r>
                      <a:endParaRPr lang="es-MX" sz="12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s-MX" sz="1200" u="none" strike="noStrike">
                          <a:effectLst/>
                          <a:latin typeface="Arial" panose="020B0604020202020204" pitchFamily="34" charset="0"/>
                          <a:cs typeface="Arial" panose="020B0604020202020204" pitchFamily="34" charset="0"/>
                        </a:rPr>
                        <a:t>1136</a:t>
                      </a:r>
                      <a:endParaRPr lang="es-MX" sz="12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xmlns="" val="3987101652"/>
                  </a:ext>
                </a:extLst>
              </a:tr>
              <a:tr h="176828">
                <a:tc>
                  <a:txBody>
                    <a:bodyPr/>
                    <a:lstStyle/>
                    <a:p>
                      <a:pPr algn="l" fontAlgn="b"/>
                      <a:r>
                        <a:rPr lang="es-MX" sz="1200" u="none" strike="noStrike">
                          <a:effectLst/>
                          <a:latin typeface="Arial" panose="020B0604020202020204" pitchFamily="34" charset="0"/>
                          <a:cs typeface="Arial" panose="020B0604020202020204" pitchFamily="34" charset="0"/>
                        </a:rPr>
                        <a:t>Catamarca</a:t>
                      </a:r>
                      <a:endParaRPr lang="es-MX" sz="12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s-MX" sz="1200" u="none" strike="noStrike">
                          <a:effectLst/>
                          <a:latin typeface="Arial" panose="020B0604020202020204" pitchFamily="34" charset="0"/>
                          <a:cs typeface="Arial" panose="020B0604020202020204" pitchFamily="34" charset="0"/>
                        </a:rPr>
                        <a:t>15</a:t>
                      </a:r>
                      <a:endParaRPr lang="es-MX" sz="12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xmlns="" val="4233452807"/>
                  </a:ext>
                </a:extLst>
              </a:tr>
              <a:tr h="176828">
                <a:tc>
                  <a:txBody>
                    <a:bodyPr/>
                    <a:lstStyle/>
                    <a:p>
                      <a:pPr algn="l" fontAlgn="b"/>
                      <a:r>
                        <a:rPr lang="es-MX" sz="1200" u="none" strike="noStrike">
                          <a:effectLst/>
                          <a:latin typeface="Arial" panose="020B0604020202020204" pitchFamily="34" charset="0"/>
                          <a:cs typeface="Arial" panose="020B0604020202020204" pitchFamily="34" charset="0"/>
                        </a:rPr>
                        <a:t>Cordoba </a:t>
                      </a:r>
                      <a:endParaRPr lang="es-MX" sz="12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s-MX" sz="1200" u="none" strike="noStrike">
                          <a:effectLst/>
                          <a:latin typeface="Arial" panose="020B0604020202020204" pitchFamily="34" charset="0"/>
                          <a:cs typeface="Arial" panose="020B0604020202020204" pitchFamily="34" charset="0"/>
                        </a:rPr>
                        <a:t>164</a:t>
                      </a:r>
                      <a:endParaRPr lang="es-MX" sz="12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xmlns="" val="541482147"/>
                  </a:ext>
                </a:extLst>
              </a:tr>
              <a:tr h="176828">
                <a:tc>
                  <a:txBody>
                    <a:bodyPr/>
                    <a:lstStyle/>
                    <a:p>
                      <a:pPr algn="l" fontAlgn="b"/>
                      <a:r>
                        <a:rPr lang="es-MX" sz="1200" u="none" strike="noStrike">
                          <a:effectLst/>
                          <a:latin typeface="Arial" panose="020B0604020202020204" pitchFamily="34" charset="0"/>
                          <a:cs typeface="Arial" panose="020B0604020202020204" pitchFamily="34" charset="0"/>
                        </a:rPr>
                        <a:t>Chubut</a:t>
                      </a:r>
                      <a:endParaRPr lang="es-MX" sz="12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s-MX" sz="1200" u="none" strike="noStrike">
                          <a:effectLst/>
                          <a:latin typeface="Arial" panose="020B0604020202020204" pitchFamily="34" charset="0"/>
                          <a:cs typeface="Arial" panose="020B0604020202020204" pitchFamily="34" charset="0"/>
                        </a:rPr>
                        <a:t>22</a:t>
                      </a:r>
                      <a:endParaRPr lang="es-MX" sz="12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xmlns="" val="1747151357"/>
                  </a:ext>
                </a:extLst>
              </a:tr>
              <a:tr h="176828">
                <a:tc>
                  <a:txBody>
                    <a:bodyPr/>
                    <a:lstStyle/>
                    <a:p>
                      <a:pPr algn="l" fontAlgn="b"/>
                      <a:r>
                        <a:rPr lang="es-MX" sz="1200" u="none" strike="noStrike">
                          <a:effectLst/>
                          <a:latin typeface="Arial" panose="020B0604020202020204" pitchFamily="34" charset="0"/>
                          <a:cs typeface="Arial" panose="020B0604020202020204" pitchFamily="34" charset="0"/>
                        </a:rPr>
                        <a:t>Corrientes</a:t>
                      </a:r>
                      <a:endParaRPr lang="es-MX" sz="12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s-MX" sz="1200" u="none" strike="noStrike">
                          <a:effectLst/>
                          <a:latin typeface="Arial" panose="020B0604020202020204" pitchFamily="34" charset="0"/>
                          <a:cs typeface="Arial" panose="020B0604020202020204" pitchFamily="34" charset="0"/>
                        </a:rPr>
                        <a:t>21</a:t>
                      </a:r>
                      <a:endParaRPr lang="es-MX" sz="12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xmlns="" val="319739923"/>
                  </a:ext>
                </a:extLst>
              </a:tr>
              <a:tr h="176828">
                <a:tc>
                  <a:txBody>
                    <a:bodyPr/>
                    <a:lstStyle/>
                    <a:p>
                      <a:pPr algn="l" fontAlgn="b"/>
                      <a:r>
                        <a:rPr lang="es-MX" sz="1200" u="none" strike="noStrike">
                          <a:effectLst/>
                          <a:latin typeface="Arial" panose="020B0604020202020204" pitchFamily="34" charset="0"/>
                          <a:cs typeface="Arial" panose="020B0604020202020204" pitchFamily="34" charset="0"/>
                        </a:rPr>
                        <a:t>San Luis</a:t>
                      </a:r>
                      <a:endParaRPr lang="es-MX" sz="12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s-MX" sz="1200" u="none" strike="noStrike">
                          <a:effectLst/>
                          <a:latin typeface="Arial" panose="020B0604020202020204" pitchFamily="34" charset="0"/>
                          <a:cs typeface="Arial" panose="020B0604020202020204" pitchFamily="34" charset="0"/>
                        </a:rPr>
                        <a:t>49</a:t>
                      </a:r>
                      <a:endParaRPr lang="es-MX" sz="12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xmlns="" val="2348553983"/>
                  </a:ext>
                </a:extLst>
              </a:tr>
              <a:tr h="176828">
                <a:tc>
                  <a:txBody>
                    <a:bodyPr/>
                    <a:lstStyle/>
                    <a:p>
                      <a:pPr algn="l" fontAlgn="b"/>
                      <a:r>
                        <a:rPr lang="es-MX" sz="1200" u="none" strike="noStrike">
                          <a:effectLst/>
                          <a:latin typeface="Arial" panose="020B0604020202020204" pitchFamily="34" charset="0"/>
                          <a:cs typeface="Arial" panose="020B0604020202020204" pitchFamily="34" charset="0"/>
                        </a:rPr>
                        <a:t>San Juan</a:t>
                      </a:r>
                      <a:endParaRPr lang="es-MX" sz="12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s-MX" sz="1200" u="none" strike="noStrike">
                          <a:effectLst/>
                          <a:latin typeface="Arial" panose="020B0604020202020204" pitchFamily="34" charset="0"/>
                          <a:cs typeface="Arial" panose="020B0604020202020204" pitchFamily="34" charset="0"/>
                        </a:rPr>
                        <a:t>22</a:t>
                      </a:r>
                      <a:endParaRPr lang="es-MX" sz="12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xmlns="" val="2384019033"/>
                  </a:ext>
                </a:extLst>
              </a:tr>
              <a:tr h="176828">
                <a:tc>
                  <a:txBody>
                    <a:bodyPr/>
                    <a:lstStyle/>
                    <a:p>
                      <a:pPr algn="l" fontAlgn="b"/>
                      <a:r>
                        <a:rPr lang="es-MX" sz="1200" u="none" strike="noStrike">
                          <a:effectLst/>
                          <a:latin typeface="Arial" panose="020B0604020202020204" pitchFamily="34" charset="0"/>
                          <a:cs typeface="Arial" panose="020B0604020202020204" pitchFamily="34" charset="0"/>
                        </a:rPr>
                        <a:t>Entre Rios</a:t>
                      </a:r>
                      <a:endParaRPr lang="es-MX" sz="12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s-MX" sz="1200" u="none" strike="noStrike">
                          <a:effectLst/>
                          <a:latin typeface="Arial" panose="020B0604020202020204" pitchFamily="34" charset="0"/>
                          <a:cs typeface="Arial" panose="020B0604020202020204" pitchFamily="34" charset="0"/>
                        </a:rPr>
                        <a:t>70</a:t>
                      </a:r>
                      <a:endParaRPr lang="es-MX" sz="12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xmlns="" val="1215448372"/>
                  </a:ext>
                </a:extLst>
              </a:tr>
              <a:tr h="176828">
                <a:tc>
                  <a:txBody>
                    <a:bodyPr/>
                    <a:lstStyle/>
                    <a:p>
                      <a:pPr algn="l" fontAlgn="b"/>
                      <a:r>
                        <a:rPr lang="es-MX" sz="1200" u="none" strike="noStrike">
                          <a:effectLst/>
                          <a:latin typeface="Arial" panose="020B0604020202020204" pitchFamily="34" charset="0"/>
                          <a:cs typeface="Arial" panose="020B0604020202020204" pitchFamily="34" charset="0"/>
                        </a:rPr>
                        <a:t>Formosa</a:t>
                      </a:r>
                      <a:endParaRPr lang="es-MX" sz="12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s-MX" sz="1200" u="none" strike="noStrike">
                          <a:effectLst/>
                          <a:latin typeface="Arial" panose="020B0604020202020204" pitchFamily="34" charset="0"/>
                          <a:cs typeface="Arial" panose="020B0604020202020204" pitchFamily="34" charset="0"/>
                        </a:rPr>
                        <a:t>6</a:t>
                      </a:r>
                      <a:endParaRPr lang="es-MX" sz="12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xmlns="" val="2096808235"/>
                  </a:ext>
                </a:extLst>
              </a:tr>
              <a:tr h="176828">
                <a:tc>
                  <a:txBody>
                    <a:bodyPr/>
                    <a:lstStyle/>
                    <a:p>
                      <a:pPr algn="l" fontAlgn="b"/>
                      <a:r>
                        <a:rPr lang="es-MX" sz="1200" u="none" strike="noStrike">
                          <a:effectLst/>
                          <a:latin typeface="Arial" panose="020B0604020202020204" pitchFamily="34" charset="0"/>
                          <a:cs typeface="Arial" panose="020B0604020202020204" pitchFamily="34" charset="0"/>
                        </a:rPr>
                        <a:t>Jujuy</a:t>
                      </a:r>
                      <a:endParaRPr lang="es-MX" sz="12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s-MX" sz="1200" u="none" strike="noStrike">
                          <a:effectLst/>
                          <a:latin typeface="Arial" panose="020B0604020202020204" pitchFamily="34" charset="0"/>
                          <a:cs typeface="Arial" panose="020B0604020202020204" pitchFamily="34" charset="0"/>
                        </a:rPr>
                        <a:t>1</a:t>
                      </a:r>
                      <a:endParaRPr lang="es-MX" sz="12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xmlns="" val="3224853355"/>
                  </a:ext>
                </a:extLst>
              </a:tr>
              <a:tr h="176828">
                <a:tc>
                  <a:txBody>
                    <a:bodyPr/>
                    <a:lstStyle/>
                    <a:p>
                      <a:pPr algn="l" fontAlgn="b"/>
                      <a:r>
                        <a:rPr lang="es-MX" sz="1200" u="none" strike="noStrike">
                          <a:effectLst/>
                          <a:latin typeface="Arial" panose="020B0604020202020204" pitchFamily="34" charset="0"/>
                          <a:cs typeface="Arial" panose="020B0604020202020204" pitchFamily="34" charset="0"/>
                        </a:rPr>
                        <a:t>Salta</a:t>
                      </a:r>
                      <a:endParaRPr lang="es-MX" sz="12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s-MX" sz="1200" u="none" strike="noStrike">
                          <a:effectLst/>
                          <a:latin typeface="Arial" panose="020B0604020202020204" pitchFamily="34" charset="0"/>
                          <a:cs typeface="Arial" panose="020B0604020202020204" pitchFamily="34" charset="0"/>
                        </a:rPr>
                        <a:t>14</a:t>
                      </a:r>
                      <a:endParaRPr lang="es-MX" sz="12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xmlns="" val="56355373"/>
                  </a:ext>
                </a:extLst>
              </a:tr>
              <a:tr h="176828">
                <a:tc>
                  <a:txBody>
                    <a:bodyPr/>
                    <a:lstStyle/>
                    <a:p>
                      <a:pPr algn="l" fontAlgn="b"/>
                      <a:r>
                        <a:rPr lang="es-MX" sz="1200" u="none" strike="noStrike">
                          <a:effectLst/>
                          <a:latin typeface="Arial" panose="020B0604020202020204" pitchFamily="34" charset="0"/>
                          <a:cs typeface="Arial" panose="020B0604020202020204" pitchFamily="34" charset="0"/>
                        </a:rPr>
                        <a:t>Misiones</a:t>
                      </a:r>
                      <a:endParaRPr lang="es-MX" sz="12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s-MX" sz="1200" u="none" strike="noStrike">
                          <a:effectLst/>
                          <a:latin typeface="Arial" panose="020B0604020202020204" pitchFamily="34" charset="0"/>
                          <a:cs typeface="Arial" panose="020B0604020202020204" pitchFamily="34" charset="0"/>
                        </a:rPr>
                        <a:t>15</a:t>
                      </a:r>
                      <a:endParaRPr lang="es-MX" sz="12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xmlns="" val="396006971"/>
                  </a:ext>
                </a:extLst>
              </a:tr>
              <a:tr h="176828">
                <a:tc>
                  <a:txBody>
                    <a:bodyPr/>
                    <a:lstStyle/>
                    <a:p>
                      <a:pPr algn="l" fontAlgn="b"/>
                      <a:r>
                        <a:rPr lang="es-MX" sz="1200" u="none" strike="noStrike">
                          <a:effectLst/>
                          <a:latin typeface="Arial" panose="020B0604020202020204" pitchFamily="34" charset="0"/>
                          <a:cs typeface="Arial" panose="020B0604020202020204" pitchFamily="34" charset="0"/>
                        </a:rPr>
                        <a:t>Chaco</a:t>
                      </a:r>
                      <a:endParaRPr lang="es-MX" sz="12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s-MX" sz="1200" u="none" strike="noStrike">
                          <a:effectLst/>
                          <a:latin typeface="Arial" panose="020B0604020202020204" pitchFamily="34" charset="0"/>
                          <a:cs typeface="Arial" panose="020B0604020202020204" pitchFamily="34" charset="0"/>
                        </a:rPr>
                        <a:t>11</a:t>
                      </a:r>
                      <a:endParaRPr lang="es-MX" sz="12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xmlns="" val="1498450692"/>
                  </a:ext>
                </a:extLst>
              </a:tr>
              <a:tr h="176828">
                <a:tc>
                  <a:txBody>
                    <a:bodyPr/>
                    <a:lstStyle/>
                    <a:p>
                      <a:pPr algn="l" fontAlgn="b"/>
                      <a:r>
                        <a:rPr lang="es-MX" sz="1200" u="none" strike="noStrike">
                          <a:effectLst/>
                          <a:latin typeface="Arial" panose="020B0604020202020204" pitchFamily="34" charset="0"/>
                          <a:cs typeface="Arial" panose="020B0604020202020204" pitchFamily="34" charset="0"/>
                        </a:rPr>
                        <a:t>Neuquen</a:t>
                      </a:r>
                      <a:endParaRPr lang="es-MX" sz="12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s-MX" sz="1200" u="none" strike="noStrike">
                          <a:effectLst/>
                          <a:latin typeface="Arial" panose="020B0604020202020204" pitchFamily="34" charset="0"/>
                          <a:cs typeface="Arial" panose="020B0604020202020204" pitchFamily="34" charset="0"/>
                        </a:rPr>
                        <a:t>19</a:t>
                      </a:r>
                      <a:endParaRPr lang="es-MX" sz="12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xmlns="" val="2067901931"/>
                  </a:ext>
                </a:extLst>
              </a:tr>
              <a:tr h="176828">
                <a:tc>
                  <a:txBody>
                    <a:bodyPr/>
                    <a:lstStyle/>
                    <a:p>
                      <a:pPr algn="l" fontAlgn="b"/>
                      <a:r>
                        <a:rPr lang="es-MX" sz="1200" u="none" strike="noStrike">
                          <a:effectLst/>
                          <a:latin typeface="Arial" panose="020B0604020202020204" pitchFamily="34" charset="0"/>
                          <a:cs typeface="Arial" panose="020B0604020202020204" pitchFamily="34" charset="0"/>
                        </a:rPr>
                        <a:t>La Rioja</a:t>
                      </a:r>
                      <a:endParaRPr lang="es-MX" sz="12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s-MX" sz="1200" u="none" strike="noStrike">
                          <a:effectLst/>
                          <a:latin typeface="Arial" panose="020B0604020202020204" pitchFamily="34" charset="0"/>
                          <a:cs typeface="Arial" panose="020B0604020202020204" pitchFamily="34" charset="0"/>
                        </a:rPr>
                        <a:t>9</a:t>
                      </a:r>
                      <a:endParaRPr lang="es-MX" sz="12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xmlns="" val="3579529727"/>
                  </a:ext>
                </a:extLst>
              </a:tr>
              <a:tr h="176828">
                <a:tc>
                  <a:txBody>
                    <a:bodyPr/>
                    <a:lstStyle/>
                    <a:p>
                      <a:pPr algn="l" fontAlgn="b"/>
                      <a:r>
                        <a:rPr lang="es-MX" sz="1200" u="none" strike="noStrike">
                          <a:effectLst/>
                          <a:latin typeface="Arial" panose="020B0604020202020204" pitchFamily="34" charset="0"/>
                          <a:cs typeface="Arial" panose="020B0604020202020204" pitchFamily="34" charset="0"/>
                        </a:rPr>
                        <a:t>La Pampa</a:t>
                      </a:r>
                      <a:endParaRPr lang="es-MX" sz="12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s-MX" sz="1200" u="none" strike="noStrike">
                          <a:effectLst/>
                          <a:latin typeface="Arial" panose="020B0604020202020204" pitchFamily="34" charset="0"/>
                          <a:cs typeface="Arial" panose="020B0604020202020204" pitchFamily="34" charset="0"/>
                        </a:rPr>
                        <a:t>10</a:t>
                      </a:r>
                      <a:endParaRPr lang="es-MX" sz="12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xmlns="" val="4266396961"/>
                  </a:ext>
                </a:extLst>
              </a:tr>
              <a:tr h="176828">
                <a:tc>
                  <a:txBody>
                    <a:bodyPr/>
                    <a:lstStyle/>
                    <a:p>
                      <a:pPr algn="l" fontAlgn="b"/>
                      <a:r>
                        <a:rPr lang="es-MX" sz="1200" u="none" strike="noStrike">
                          <a:effectLst/>
                          <a:latin typeface="Arial" panose="020B0604020202020204" pitchFamily="34" charset="0"/>
                          <a:cs typeface="Arial" panose="020B0604020202020204" pitchFamily="34" charset="0"/>
                        </a:rPr>
                        <a:t>Santa Fe</a:t>
                      </a:r>
                      <a:endParaRPr lang="es-MX" sz="12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s-MX" sz="1200" u="none" strike="noStrike">
                          <a:effectLst/>
                          <a:latin typeface="Arial" panose="020B0604020202020204" pitchFamily="34" charset="0"/>
                          <a:cs typeface="Arial" panose="020B0604020202020204" pitchFamily="34" charset="0"/>
                        </a:rPr>
                        <a:t>192</a:t>
                      </a:r>
                      <a:endParaRPr lang="es-MX" sz="12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xmlns="" val="1038165465"/>
                  </a:ext>
                </a:extLst>
              </a:tr>
              <a:tr h="176828">
                <a:tc>
                  <a:txBody>
                    <a:bodyPr/>
                    <a:lstStyle/>
                    <a:p>
                      <a:pPr algn="l" fontAlgn="b"/>
                      <a:r>
                        <a:rPr lang="es-MX" sz="1200" u="none" strike="noStrike">
                          <a:effectLst/>
                          <a:latin typeface="Arial" panose="020B0604020202020204" pitchFamily="34" charset="0"/>
                          <a:cs typeface="Arial" panose="020B0604020202020204" pitchFamily="34" charset="0"/>
                        </a:rPr>
                        <a:t>SDE</a:t>
                      </a:r>
                      <a:endParaRPr lang="es-MX" sz="12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s-MX" sz="1200" u="none" strike="noStrike">
                          <a:effectLst/>
                          <a:latin typeface="Arial" panose="020B0604020202020204" pitchFamily="34" charset="0"/>
                          <a:cs typeface="Arial" panose="020B0604020202020204" pitchFamily="34" charset="0"/>
                        </a:rPr>
                        <a:t>4</a:t>
                      </a:r>
                      <a:endParaRPr lang="es-MX" sz="12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xmlns="" val="1895432894"/>
                  </a:ext>
                </a:extLst>
              </a:tr>
              <a:tr h="176828">
                <a:tc>
                  <a:txBody>
                    <a:bodyPr/>
                    <a:lstStyle/>
                    <a:p>
                      <a:pPr algn="l" fontAlgn="b"/>
                      <a:r>
                        <a:rPr lang="es-MX" sz="1200" u="none" strike="noStrike">
                          <a:effectLst/>
                          <a:latin typeface="Arial" panose="020B0604020202020204" pitchFamily="34" charset="0"/>
                          <a:cs typeface="Arial" panose="020B0604020202020204" pitchFamily="34" charset="0"/>
                        </a:rPr>
                        <a:t>Tucuman</a:t>
                      </a:r>
                      <a:endParaRPr lang="es-MX" sz="12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s-MX" sz="1200" u="none" strike="noStrike">
                          <a:effectLst/>
                          <a:latin typeface="Arial" panose="020B0604020202020204" pitchFamily="34" charset="0"/>
                          <a:cs typeface="Arial" panose="020B0604020202020204" pitchFamily="34" charset="0"/>
                        </a:rPr>
                        <a:t>40</a:t>
                      </a:r>
                      <a:endParaRPr lang="es-MX" sz="12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xmlns="" val="3107633087"/>
                  </a:ext>
                </a:extLst>
              </a:tr>
              <a:tr h="353656">
                <a:tc>
                  <a:txBody>
                    <a:bodyPr/>
                    <a:lstStyle/>
                    <a:p>
                      <a:pPr algn="l" fontAlgn="b"/>
                      <a:r>
                        <a:rPr lang="es-MX" sz="1200" u="none" strike="noStrike">
                          <a:effectLst/>
                          <a:latin typeface="Arial" panose="020B0604020202020204" pitchFamily="34" charset="0"/>
                          <a:cs typeface="Arial" panose="020B0604020202020204" pitchFamily="34" charset="0"/>
                        </a:rPr>
                        <a:t>Santa Cruz</a:t>
                      </a:r>
                      <a:endParaRPr lang="es-MX" sz="12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s-MX" sz="1200" u="none" strike="noStrike">
                          <a:effectLst/>
                          <a:latin typeface="Arial" panose="020B0604020202020204" pitchFamily="34" charset="0"/>
                          <a:cs typeface="Arial" panose="020B0604020202020204" pitchFamily="34" charset="0"/>
                        </a:rPr>
                        <a:t>2</a:t>
                      </a:r>
                      <a:endParaRPr lang="es-MX" sz="12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xmlns="" val="3969089542"/>
                  </a:ext>
                </a:extLst>
              </a:tr>
              <a:tr h="176828">
                <a:tc>
                  <a:txBody>
                    <a:bodyPr/>
                    <a:lstStyle/>
                    <a:p>
                      <a:pPr algn="l" fontAlgn="b"/>
                      <a:r>
                        <a:rPr lang="es-MX" sz="1200" u="none" strike="noStrike">
                          <a:effectLst/>
                          <a:latin typeface="Arial" panose="020B0604020202020204" pitchFamily="34" charset="0"/>
                          <a:cs typeface="Arial" panose="020B0604020202020204" pitchFamily="34" charset="0"/>
                        </a:rPr>
                        <a:t>Rio Negro</a:t>
                      </a:r>
                      <a:endParaRPr lang="es-MX" sz="12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s-MX" sz="1200" u="none" strike="noStrike">
                          <a:effectLst/>
                          <a:latin typeface="Arial" panose="020B0604020202020204" pitchFamily="34" charset="0"/>
                          <a:cs typeface="Arial" panose="020B0604020202020204" pitchFamily="34" charset="0"/>
                        </a:rPr>
                        <a:t>34</a:t>
                      </a:r>
                      <a:endParaRPr lang="es-MX" sz="12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xmlns="" val="3896517150"/>
                  </a:ext>
                </a:extLst>
              </a:tr>
              <a:tr h="176828">
                <a:tc>
                  <a:txBody>
                    <a:bodyPr/>
                    <a:lstStyle/>
                    <a:p>
                      <a:pPr algn="l" fontAlgn="b"/>
                      <a:r>
                        <a:rPr lang="es-MX" sz="1200" u="none" strike="noStrike">
                          <a:effectLst/>
                          <a:latin typeface="Arial" panose="020B0604020202020204" pitchFamily="34" charset="0"/>
                          <a:cs typeface="Arial" panose="020B0604020202020204" pitchFamily="34" charset="0"/>
                        </a:rPr>
                        <a:t> </a:t>
                      </a:r>
                      <a:endParaRPr lang="es-MX" sz="12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s-MX" sz="1200" u="none" strike="noStrike">
                          <a:effectLst/>
                          <a:latin typeface="Arial" panose="020B0604020202020204" pitchFamily="34" charset="0"/>
                          <a:cs typeface="Arial" panose="020B0604020202020204" pitchFamily="34" charset="0"/>
                        </a:rPr>
                        <a:t> </a:t>
                      </a:r>
                      <a:endParaRPr lang="es-MX" sz="12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xmlns="" val="1942647008"/>
                  </a:ext>
                </a:extLst>
              </a:tr>
              <a:tr h="176828">
                <a:tc>
                  <a:txBody>
                    <a:bodyPr/>
                    <a:lstStyle/>
                    <a:p>
                      <a:pPr algn="l" fontAlgn="b"/>
                      <a:r>
                        <a:rPr lang="es-MX" sz="1200" u="none" strike="noStrike">
                          <a:effectLst/>
                          <a:latin typeface="Arial" panose="020B0604020202020204" pitchFamily="34" charset="0"/>
                          <a:cs typeface="Arial" panose="020B0604020202020204" pitchFamily="34" charset="0"/>
                        </a:rPr>
                        <a:t> </a:t>
                      </a:r>
                      <a:endParaRPr lang="es-MX" sz="12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s-MX" sz="1200" u="none" strike="noStrike">
                          <a:effectLst/>
                          <a:latin typeface="Arial" panose="020B0604020202020204" pitchFamily="34" charset="0"/>
                          <a:cs typeface="Arial" panose="020B0604020202020204" pitchFamily="34" charset="0"/>
                        </a:rPr>
                        <a:t> </a:t>
                      </a:r>
                      <a:endParaRPr lang="es-MX" sz="12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xmlns="" val="2166555101"/>
                  </a:ext>
                </a:extLst>
              </a:tr>
              <a:tr h="176828">
                <a:tc>
                  <a:txBody>
                    <a:bodyPr/>
                    <a:lstStyle/>
                    <a:p>
                      <a:pPr algn="l" fontAlgn="b"/>
                      <a:r>
                        <a:rPr lang="es-MX" sz="1200" u="none" strike="noStrike">
                          <a:effectLst/>
                          <a:latin typeface="Arial" panose="020B0604020202020204" pitchFamily="34" charset="0"/>
                          <a:cs typeface="Arial" panose="020B0604020202020204" pitchFamily="34" charset="0"/>
                        </a:rPr>
                        <a:t>TOTAL</a:t>
                      </a:r>
                      <a:endParaRPr lang="es-MX" sz="12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s-MX" sz="1200" u="none" strike="noStrike" dirty="0">
                          <a:effectLst/>
                          <a:latin typeface="Arial" panose="020B0604020202020204" pitchFamily="34" charset="0"/>
                          <a:cs typeface="Arial" panose="020B0604020202020204" pitchFamily="34" charset="0"/>
                        </a:rPr>
                        <a:t>1856</a:t>
                      </a:r>
                      <a:endParaRPr lang="es-MX"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xmlns="" val="3577472121"/>
                  </a:ext>
                </a:extLst>
              </a:tr>
            </a:tbl>
          </a:graphicData>
        </a:graphic>
      </p:graphicFrame>
      <p:graphicFrame>
        <p:nvGraphicFramePr>
          <p:cNvPr id="8" name="Gráfico 7">
            <a:extLst>
              <a:ext uri="{FF2B5EF4-FFF2-40B4-BE49-F238E27FC236}">
                <a16:creationId xmlns:a16="http://schemas.microsoft.com/office/drawing/2014/main" xmlns="" id="{5A8193E2-4085-458E-B137-781D423C8212}"/>
              </a:ext>
            </a:extLst>
          </p:cNvPr>
          <p:cNvGraphicFramePr>
            <a:graphicFrameLocks/>
          </p:cNvGraphicFramePr>
          <p:nvPr>
            <p:extLst>
              <p:ext uri="{D42A27DB-BD31-4B8C-83A1-F6EECF244321}">
                <p14:modId xmlns:p14="http://schemas.microsoft.com/office/powerpoint/2010/main" val="2663563000"/>
              </p:ext>
            </p:extLst>
          </p:nvPr>
        </p:nvGraphicFramePr>
        <p:xfrm>
          <a:off x="2167660" y="1563780"/>
          <a:ext cx="10024339" cy="5294220"/>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ángulo: esquinas redondeadas 8">
            <a:hlinkClick r:id="rId4" action="ppaction://hlinkfile"/>
            <a:extLst>
              <a:ext uri="{FF2B5EF4-FFF2-40B4-BE49-F238E27FC236}">
                <a16:creationId xmlns:a16="http://schemas.microsoft.com/office/drawing/2014/main" xmlns="" id="{F6AA205A-2AC4-4CD5-903F-800994A9D6FB}"/>
              </a:ext>
            </a:extLst>
          </p:cNvPr>
          <p:cNvSpPr/>
          <p:nvPr/>
        </p:nvSpPr>
        <p:spPr>
          <a:xfrm>
            <a:off x="9915939" y="390789"/>
            <a:ext cx="1961322" cy="636104"/>
          </a:xfrm>
          <a:prstGeom prst="round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latin typeface="Arial Black" panose="020B0A04020102020204" pitchFamily="34" charset="0"/>
              </a:rPr>
              <a:t>Ver Cuadro</a:t>
            </a:r>
          </a:p>
        </p:txBody>
      </p:sp>
    </p:spTree>
    <p:extLst>
      <p:ext uri="{BB962C8B-B14F-4D97-AF65-F5344CB8AC3E}">
        <p14:creationId xmlns:p14="http://schemas.microsoft.com/office/powerpoint/2010/main" val="3068765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a:extLst>
              <a:ext uri="{FF2B5EF4-FFF2-40B4-BE49-F238E27FC236}">
                <a16:creationId xmlns:a16="http://schemas.microsoft.com/office/drawing/2014/main" xmlns="" id="{6BF2ACCE-47AB-4975-B18D-0C6AF9421F41}"/>
              </a:ext>
            </a:extLst>
          </p:cNvPr>
          <p:cNvGrpSpPr/>
          <p:nvPr/>
        </p:nvGrpSpPr>
        <p:grpSpPr>
          <a:xfrm>
            <a:off x="1404590" y="2644855"/>
            <a:ext cx="8956716" cy="3938599"/>
            <a:chOff x="0" y="0"/>
            <a:chExt cx="6058063" cy="3411884"/>
          </a:xfrm>
        </p:grpSpPr>
        <p:sp>
          <p:nvSpPr>
            <p:cNvPr id="8" name="Rectángulo 7">
              <a:extLst>
                <a:ext uri="{FF2B5EF4-FFF2-40B4-BE49-F238E27FC236}">
                  <a16:creationId xmlns:a16="http://schemas.microsoft.com/office/drawing/2014/main" xmlns="" id="{36E5FCE5-DC35-420E-8D6B-020A9C1B4415}"/>
                </a:ext>
              </a:extLst>
            </p:cNvPr>
            <p:cNvSpPr/>
            <p:nvPr/>
          </p:nvSpPr>
          <p:spPr>
            <a:xfrm>
              <a:off x="2052084" y="287079"/>
              <a:ext cx="1962150" cy="3124200"/>
            </a:xfrm>
            <a:prstGeom prst="rect">
              <a:avLst/>
            </a:prstGeom>
            <a:solidFill>
              <a:schemeClr val="bg1"/>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ot="0" spcFirstLastPara="0" vert="horz" wrap="square" lIns="82918" tIns="41459" rIns="82918" bIns="41459" numCol="1" spcCol="0" rtlCol="0" fromWordArt="0" anchor="ctr" anchorCtr="0" forceAA="0" compatLnSpc="1">
              <a:prstTxWarp prst="textNoShape">
                <a:avLst/>
              </a:prstTxWarp>
              <a:noAutofit/>
            </a:bodyPr>
            <a:lstStyle/>
            <a:p>
              <a:endParaRPr lang="es-MX" sz="1632"/>
            </a:p>
          </p:txBody>
        </p:sp>
        <p:sp>
          <p:nvSpPr>
            <p:cNvPr id="9" name="Rectángulo 8">
              <a:extLst>
                <a:ext uri="{FF2B5EF4-FFF2-40B4-BE49-F238E27FC236}">
                  <a16:creationId xmlns:a16="http://schemas.microsoft.com/office/drawing/2014/main" xmlns="" id="{5EA27B8C-0606-4B2C-AF41-21293DE37E38}"/>
                </a:ext>
              </a:extLst>
            </p:cNvPr>
            <p:cNvSpPr/>
            <p:nvPr/>
          </p:nvSpPr>
          <p:spPr>
            <a:xfrm>
              <a:off x="4104168" y="287079"/>
              <a:ext cx="1953895" cy="3124200"/>
            </a:xfrm>
            <a:prstGeom prst="rect">
              <a:avLst/>
            </a:prstGeom>
            <a:solidFill>
              <a:schemeClr val="bg1"/>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ot="0" spcFirstLastPara="0" vert="horz" wrap="square" lIns="82918" tIns="41459" rIns="82918" bIns="41459" numCol="1" spcCol="0" rtlCol="0" fromWordArt="0" anchor="ctr" anchorCtr="0" forceAA="0" compatLnSpc="1">
              <a:prstTxWarp prst="textNoShape">
                <a:avLst/>
              </a:prstTxWarp>
              <a:noAutofit/>
            </a:bodyPr>
            <a:lstStyle/>
            <a:p>
              <a:endParaRPr lang="es-MX" sz="1632"/>
            </a:p>
          </p:txBody>
        </p:sp>
        <p:sp>
          <p:nvSpPr>
            <p:cNvPr id="10" name="Rectángulo 9">
              <a:extLst>
                <a:ext uri="{FF2B5EF4-FFF2-40B4-BE49-F238E27FC236}">
                  <a16:creationId xmlns:a16="http://schemas.microsoft.com/office/drawing/2014/main" xmlns="" id="{6762B896-7F91-4991-A19A-481E6D336AD4}"/>
                </a:ext>
              </a:extLst>
            </p:cNvPr>
            <p:cNvSpPr/>
            <p:nvPr/>
          </p:nvSpPr>
          <p:spPr>
            <a:xfrm>
              <a:off x="0" y="276446"/>
              <a:ext cx="1981200" cy="3124200"/>
            </a:xfrm>
            <a:prstGeom prst="rect">
              <a:avLst/>
            </a:prstGeom>
            <a:solidFill>
              <a:schemeClr val="bg1"/>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ot="0" spcFirstLastPara="0" vert="horz" wrap="square" lIns="82918" tIns="41459" rIns="82918" bIns="41459" numCol="1" spcCol="0" rtlCol="0" fromWordArt="0" anchor="ctr" anchorCtr="0" forceAA="0" compatLnSpc="1">
              <a:prstTxWarp prst="textNoShape">
                <a:avLst/>
              </a:prstTxWarp>
              <a:noAutofit/>
            </a:bodyPr>
            <a:lstStyle/>
            <a:p>
              <a:endParaRPr lang="es-MX" sz="1632"/>
            </a:p>
          </p:txBody>
        </p:sp>
        <p:grpSp>
          <p:nvGrpSpPr>
            <p:cNvPr id="11" name="Grupo 10">
              <a:extLst>
                <a:ext uri="{FF2B5EF4-FFF2-40B4-BE49-F238E27FC236}">
                  <a16:creationId xmlns:a16="http://schemas.microsoft.com/office/drawing/2014/main" xmlns="" id="{D61EE675-467F-4873-B413-D74F3A847B37}"/>
                </a:ext>
              </a:extLst>
            </p:cNvPr>
            <p:cNvGrpSpPr/>
            <p:nvPr/>
          </p:nvGrpSpPr>
          <p:grpSpPr>
            <a:xfrm>
              <a:off x="0" y="0"/>
              <a:ext cx="6057889" cy="744278"/>
              <a:chOff x="0" y="9524"/>
              <a:chExt cx="6057889" cy="145080"/>
            </a:xfrm>
          </p:grpSpPr>
          <p:grpSp>
            <p:nvGrpSpPr>
              <p:cNvPr id="15" name="Grupo 14">
                <a:extLst>
                  <a:ext uri="{FF2B5EF4-FFF2-40B4-BE49-F238E27FC236}">
                    <a16:creationId xmlns:a16="http://schemas.microsoft.com/office/drawing/2014/main" xmlns="" id="{C3D8C1FF-2CBA-4829-9CEF-505B95622AA1}"/>
                  </a:ext>
                </a:extLst>
              </p:cNvPr>
              <p:cNvGrpSpPr/>
              <p:nvPr/>
            </p:nvGrpSpPr>
            <p:grpSpPr>
              <a:xfrm>
                <a:off x="0" y="9524"/>
                <a:ext cx="1981200" cy="145080"/>
                <a:chOff x="0" y="9524"/>
                <a:chExt cx="1981200" cy="145080"/>
              </a:xfrm>
            </p:grpSpPr>
            <p:sp>
              <p:nvSpPr>
                <p:cNvPr id="22" name="Rectángulo 21">
                  <a:extLst>
                    <a:ext uri="{FF2B5EF4-FFF2-40B4-BE49-F238E27FC236}">
                      <a16:creationId xmlns:a16="http://schemas.microsoft.com/office/drawing/2014/main" xmlns="" id="{249A0406-736C-4EF7-AD43-0116915FE500}"/>
                    </a:ext>
                  </a:extLst>
                </p:cNvPr>
                <p:cNvSpPr/>
                <p:nvPr/>
              </p:nvSpPr>
              <p:spPr>
                <a:xfrm>
                  <a:off x="0" y="9524"/>
                  <a:ext cx="1981200" cy="145080"/>
                </a:xfrm>
                <a:prstGeom prst="rect">
                  <a:avLst/>
                </a:prstGeom>
                <a:solidFill>
                  <a:schemeClr val="accent5"/>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ot="0" spcFirstLastPara="0" vert="horz" wrap="square" lIns="82918" tIns="41459" rIns="82918" bIns="41459" numCol="1" spcCol="0" rtlCol="0" fromWordArt="0" anchor="ctr" anchorCtr="0" forceAA="0" compatLnSpc="1">
                  <a:prstTxWarp prst="textNoShape">
                    <a:avLst/>
                  </a:prstTxWarp>
                  <a:noAutofit/>
                </a:bodyPr>
                <a:lstStyle/>
                <a:p>
                  <a:endParaRPr lang="es-MX" sz="1632"/>
                </a:p>
              </p:txBody>
            </p:sp>
            <p:sp>
              <p:nvSpPr>
                <p:cNvPr id="23" name="Cuadro de texto 45">
                  <a:extLst>
                    <a:ext uri="{FF2B5EF4-FFF2-40B4-BE49-F238E27FC236}">
                      <a16:creationId xmlns:a16="http://schemas.microsoft.com/office/drawing/2014/main" xmlns="" id="{88925C65-EB43-4466-8B92-0715CFC1947F}"/>
                    </a:ext>
                  </a:extLst>
                </p:cNvPr>
                <p:cNvSpPr txBox="1"/>
                <p:nvPr/>
              </p:nvSpPr>
              <p:spPr>
                <a:xfrm>
                  <a:off x="53164" y="29604"/>
                  <a:ext cx="1800225" cy="114538"/>
                </a:xfrm>
                <a:prstGeom prst="rect">
                  <a:avLst/>
                </a:prstGeom>
                <a:noFill/>
                <a:ln w="6350">
                  <a:noFill/>
                </a:ln>
              </p:spPr>
              <p:txBody>
                <a:bodyPr rot="0" spcFirstLastPara="0" vert="horz" wrap="square" lIns="82918" tIns="41459" rIns="82918" bIns="41459" numCol="1" spcCol="0" rtlCol="0" fromWordArt="0" anchor="t" anchorCtr="0" forceAA="0" compatLnSpc="1">
                  <a:prstTxWarp prst="textNoShape">
                    <a:avLst/>
                  </a:prstTxWarp>
                  <a:noAutofit/>
                </a:bodyPr>
                <a:lstStyle/>
                <a:p>
                  <a:pPr algn="ctr">
                    <a:lnSpc>
                      <a:spcPct val="130000"/>
                    </a:lnSpc>
                    <a:spcBef>
                      <a:spcPts val="907"/>
                    </a:spcBef>
                  </a:pPr>
                  <a:r>
                    <a:rPr lang="es-ES" sz="1451" b="1" dirty="0">
                      <a:solidFill>
                        <a:srgbClr val="FFFFFF"/>
                      </a:solidFill>
                      <a:latin typeface="Arial" panose="020B0604020202020204" pitchFamily="34" charset="0"/>
                      <a:ea typeface="Source Code Pro"/>
                      <a:cs typeface="Source Code Pro"/>
                    </a:rPr>
                    <a:t> COMPRA CONJUNTA CAMMESA</a:t>
                  </a:r>
                  <a:endParaRPr lang="es-MX" sz="1451" dirty="0">
                    <a:solidFill>
                      <a:srgbClr val="424242"/>
                    </a:solidFill>
                    <a:latin typeface="Source Code Pro"/>
                    <a:ea typeface="Source Code Pro"/>
                    <a:cs typeface="Source Code Pro"/>
                  </a:endParaRPr>
                </a:p>
              </p:txBody>
            </p:sp>
          </p:grpSp>
          <p:grpSp>
            <p:nvGrpSpPr>
              <p:cNvPr id="16" name="Grupo 15">
                <a:extLst>
                  <a:ext uri="{FF2B5EF4-FFF2-40B4-BE49-F238E27FC236}">
                    <a16:creationId xmlns:a16="http://schemas.microsoft.com/office/drawing/2014/main" xmlns="" id="{D9B192E6-E920-45AB-BD3F-68A0F83CA5B9}"/>
                  </a:ext>
                </a:extLst>
              </p:cNvPr>
              <p:cNvGrpSpPr/>
              <p:nvPr/>
            </p:nvGrpSpPr>
            <p:grpSpPr>
              <a:xfrm>
                <a:off x="2047863" y="9525"/>
                <a:ext cx="1971675" cy="145049"/>
                <a:chOff x="-12" y="0"/>
                <a:chExt cx="1971675" cy="145049"/>
              </a:xfrm>
            </p:grpSpPr>
            <p:sp>
              <p:nvSpPr>
                <p:cNvPr id="20" name="Rectángulo 19">
                  <a:extLst>
                    <a:ext uri="{FF2B5EF4-FFF2-40B4-BE49-F238E27FC236}">
                      <a16:creationId xmlns:a16="http://schemas.microsoft.com/office/drawing/2014/main" xmlns="" id="{C0C87E34-8B26-4691-8088-9F60ACA0F880}"/>
                    </a:ext>
                  </a:extLst>
                </p:cNvPr>
                <p:cNvSpPr/>
                <p:nvPr/>
              </p:nvSpPr>
              <p:spPr>
                <a:xfrm>
                  <a:off x="-12" y="0"/>
                  <a:ext cx="1971675" cy="145049"/>
                </a:xfrm>
                <a:prstGeom prst="rect">
                  <a:avLst/>
                </a:prstGeom>
                <a:solidFill>
                  <a:schemeClr val="accent5"/>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ot="0" spcFirstLastPara="0" vert="horz" wrap="square" lIns="82918" tIns="41459" rIns="82918" bIns="41459" numCol="1" spcCol="0" rtlCol="0" fromWordArt="0" anchor="ctr" anchorCtr="0" forceAA="0" compatLnSpc="1">
                  <a:prstTxWarp prst="textNoShape">
                    <a:avLst/>
                  </a:prstTxWarp>
                  <a:noAutofit/>
                </a:bodyPr>
                <a:lstStyle/>
                <a:p>
                  <a:endParaRPr lang="es-MX" sz="1632"/>
                </a:p>
              </p:txBody>
            </p:sp>
            <p:sp>
              <p:nvSpPr>
                <p:cNvPr id="21" name="Cuadro de texto 47">
                  <a:extLst>
                    <a:ext uri="{FF2B5EF4-FFF2-40B4-BE49-F238E27FC236}">
                      <a16:creationId xmlns:a16="http://schemas.microsoft.com/office/drawing/2014/main" xmlns="" id="{2DE91A0E-2544-474A-93AC-77ED4F702000}"/>
                    </a:ext>
                  </a:extLst>
                </p:cNvPr>
                <p:cNvSpPr txBox="1"/>
                <p:nvPr/>
              </p:nvSpPr>
              <p:spPr>
                <a:xfrm>
                  <a:off x="114300" y="20079"/>
                  <a:ext cx="1716917" cy="109125"/>
                </a:xfrm>
                <a:prstGeom prst="rect">
                  <a:avLst/>
                </a:prstGeom>
                <a:noFill/>
                <a:ln w="6350">
                  <a:noFill/>
                </a:ln>
              </p:spPr>
              <p:txBody>
                <a:bodyPr rot="0" spcFirstLastPara="0" vert="horz" wrap="square" lIns="82918" tIns="41459" rIns="82918" bIns="41459" numCol="1" spcCol="0" rtlCol="0" fromWordArt="0" anchor="t" anchorCtr="0" forceAA="0" compatLnSpc="1">
                  <a:prstTxWarp prst="textNoShape">
                    <a:avLst/>
                  </a:prstTxWarp>
                  <a:noAutofit/>
                </a:bodyPr>
                <a:lstStyle/>
                <a:p>
                  <a:pPr algn="ctr">
                    <a:lnSpc>
                      <a:spcPct val="130000"/>
                    </a:lnSpc>
                    <a:spcBef>
                      <a:spcPts val="907"/>
                    </a:spcBef>
                  </a:pPr>
                  <a:r>
                    <a:rPr lang="es-ES" sz="1451" b="1" dirty="0">
                      <a:solidFill>
                        <a:srgbClr val="FFFFFF"/>
                      </a:solidFill>
                      <a:latin typeface="Arial" panose="020B0604020202020204" pitchFamily="34" charset="0"/>
                      <a:ea typeface="Source Code Pro"/>
                      <a:cs typeface="Source Code Pro"/>
                    </a:rPr>
                    <a:t>COMPRA DIRECTA MATER</a:t>
                  </a:r>
                  <a:endParaRPr lang="es-MX" sz="1451" dirty="0">
                    <a:solidFill>
                      <a:srgbClr val="424242"/>
                    </a:solidFill>
                    <a:latin typeface="Source Code Pro"/>
                    <a:ea typeface="Source Code Pro"/>
                    <a:cs typeface="Source Code Pro"/>
                  </a:endParaRPr>
                </a:p>
              </p:txBody>
            </p:sp>
          </p:grpSp>
          <p:grpSp>
            <p:nvGrpSpPr>
              <p:cNvPr id="17" name="Grupo 16">
                <a:extLst>
                  <a:ext uri="{FF2B5EF4-FFF2-40B4-BE49-F238E27FC236}">
                    <a16:creationId xmlns:a16="http://schemas.microsoft.com/office/drawing/2014/main" xmlns="" id="{DF165224-133A-451A-A90F-23B61833539E}"/>
                  </a:ext>
                </a:extLst>
              </p:cNvPr>
              <p:cNvGrpSpPr/>
              <p:nvPr/>
            </p:nvGrpSpPr>
            <p:grpSpPr>
              <a:xfrm>
                <a:off x="4086214" y="9525"/>
                <a:ext cx="1971675" cy="145049"/>
                <a:chOff x="-11" y="0"/>
                <a:chExt cx="1971675" cy="145049"/>
              </a:xfrm>
            </p:grpSpPr>
            <p:sp>
              <p:nvSpPr>
                <p:cNvPr id="18" name="Rectángulo 17">
                  <a:extLst>
                    <a:ext uri="{FF2B5EF4-FFF2-40B4-BE49-F238E27FC236}">
                      <a16:creationId xmlns:a16="http://schemas.microsoft.com/office/drawing/2014/main" xmlns="" id="{3C4924EE-8594-45F2-B74A-4719A2D703D8}"/>
                    </a:ext>
                  </a:extLst>
                </p:cNvPr>
                <p:cNvSpPr/>
                <p:nvPr/>
              </p:nvSpPr>
              <p:spPr>
                <a:xfrm>
                  <a:off x="-11" y="0"/>
                  <a:ext cx="1971675" cy="145049"/>
                </a:xfrm>
                <a:prstGeom prst="rect">
                  <a:avLst/>
                </a:prstGeom>
                <a:solidFill>
                  <a:schemeClr val="accent5"/>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ot="0" spcFirstLastPara="0" vert="horz" wrap="square" lIns="82918" tIns="41459" rIns="82918" bIns="41459" numCol="1" spcCol="0" rtlCol="0" fromWordArt="0" anchor="ctr" anchorCtr="0" forceAA="0" compatLnSpc="1">
                  <a:prstTxWarp prst="textNoShape">
                    <a:avLst/>
                  </a:prstTxWarp>
                  <a:noAutofit/>
                </a:bodyPr>
                <a:lstStyle/>
                <a:p>
                  <a:endParaRPr lang="es-MX" sz="1632"/>
                </a:p>
              </p:txBody>
            </p:sp>
            <p:sp>
              <p:nvSpPr>
                <p:cNvPr id="19" name="Cuadro de texto 49">
                  <a:extLst>
                    <a:ext uri="{FF2B5EF4-FFF2-40B4-BE49-F238E27FC236}">
                      <a16:creationId xmlns:a16="http://schemas.microsoft.com/office/drawing/2014/main" xmlns="" id="{E2D8842A-C1A2-48A0-8CF7-AB4D58B92C90}"/>
                    </a:ext>
                  </a:extLst>
                </p:cNvPr>
                <p:cNvSpPr txBox="1"/>
                <p:nvPr/>
              </p:nvSpPr>
              <p:spPr>
                <a:xfrm>
                  <a:off x="47625" y="20079"/>
                  <a:ext cx="1888673" cy="109115"/>
                </a:xfrm>
                <a:prstGeom prst="rect">
                  <a:avLst/>
                </a:prstGeom>
                <a:noFill/>
                <a:ln w="6350">
                  <a:noFill/>
                </a:ln>
              </p:spPr>
              <p:txBody>
                <a:bodyPr rot="0" spcFirstLastPara="0" vert="horz" wrap="square" lIns="82918" tIns="41459" rIns="82918" bIns="41459" numCol="1" spcCol="0" rtlCol="0" fromWordArt="0" anchor="t" anchorCtr="0" forceAA="0" compatLnSpc="1">
                  <a:prstTxWarp prst="textNoShape">
                    <a:avLst/>
                  </a:prstTxWarp>
                  <a:noAutofit/>
                </a:bodyPr>
                <a:lstStyle/>
                <a:p>
                  <a:pPr algn="ctr">
                    <a:lnSpc>
                      <a:spcPct val="130000"/>
                    </a:lnSpc>
                    <a:spcBef>
                      <a:spcPts val="907"/>
                    </a:spcBef>
                  </a:pPr>
                  <a:r>
                    <a:rPr lang="es-ES" sz="1451" b="1" dirty="0">
                      <a:solidFill>
                        <a:srgbClr val="FFFFFF"/>
                      </a:solidFill>
                      <a:latin typeface="Arial" panose="020B0604020202020204" pitchFamily="34" charset="0"/>
                      <a:ea typeface="Source Code Pro"/>
                      <a:cs typeface="Source Code Pro"/>
                    </a:rPr>
                    <a:t> AUTOGENERACIÓN</a:t>
                  </a:r>
                  <a:endParaRPr lang="es-MX" sz="1451" dirty="0">
                    <a:solidFill>
                      <a:srgbClr val="424242"/>
                    </a:solidFill>
                    <a:latin typeface="Source Code Pro"/>
                    <a:ea typeface="Source Code Pro"/>
                    <a:cs typeface="Source Code Pro"/>
                  </a:endParaRPr>
                </a:p>
              </p:txBody>
            </p:sp>
          </p:grpSp>
        </p:grpSp>
        <p:sp>
          <p:nvSpPr>
            <p:cNvPr id="12" name="Cuadro de texto 50">
              <a:extLst>
                <a:ext uri="{FF2B5EF4-FFF2-40B4-BE49-F238E27FC236}">
                  <a16:creationId xmlns:a16="http://schemas.microsoft.com/office/drawing/2014/main" xmlns="" id="{505398B7-530A-4A71-AFA9-F85A2DC0E98F}"/>
                </a:ext>
              </a:extLst>
            </p:cNvPr>
            <p:cNvSpPr txBox="1"/>
            <p:nvPr/>
          </p:nvSpPr>
          <p:spPr>
            <a:xfrm>
              <a:off x="53164" y="797442"/>
              <a:ext cx="1898355" cy="2543175"/>
            </a:xfrm>
            <a:prstGeom prst="rect">
              <a:avLst/>
            </a:prstGeom>
            <a:noFill/>
            <a:ln w="6350">
              <a:noFill/>
            </a:ln>
          </p:spPr>
          <p:txBody>
            <a:bodyPr rot="0" spcFirstLastPara="0" vert="horz" wrap="square" lIns="82918" tIns="41459" rIns="82918" bIns="41459" numCol="1" spcCol="0" rtlCol="0" fromWordArt="0" anchor="t" anchorCtr="0" forceAA="0" compatLnSpc="1">
              <a:prstTxWarp prst="textNoShape">
                <a:avLst/>
              </a:prstTxWarp>
              <a:noAutofit/>
            </a:bodyPr>
            <a:lstStyle>
              <a:defPPr>
                <a:defRPr lang="es-AR"/>
              </a:defPPr>
              <a:lvl1pPr>
                <a:lnSpc>
                  <a:spcPct val="130000"/>
                </a:lnSpc>
                <a:spcBef>
                  <a:spcPts val="1000"/>
                </a:spcBef>
                <a:spcAft>
                  <a:spcPts val="750"/>
                </a:spcAft>
                <a:defRPr sz="1200">
                  <a:solidFill>
                    <a:srgbClr val="424242"/>
                  </a:solidFill>
                  <a:effectLst/>
                  <a:latin typeface="Arial" panose="020B0604020202020204" pitchFamily="34" charset="0"/>
                  <a:ea typeface="Times New Roman" panose="02020603050405020304" pitchFamily="18" charset="0"/>
                  <a:cs typeface="Arial" panose="020B0604020202020204" pitchFamily="34" charset="0"/>
                </a:defRPr>
              </a:lvl1pPr>
            </a:lstStyle>
            <a:p>
              <a:r>
                <a:rPr lang="es-MX" sz="1088" dirty="0"/>
                <a:t>Los Usuarios que no realicen ninguna comunicación a la autoridad regulatoria quedarán en la compra conjunta. CAMMESA se encargará de suministrar y fiscalizar la entrega de la energía renovable necesaria según ley para cada gran usuario adherido a la compra conjunta.</a:t>
              </a:r>
            </a:p>
            <a:p>
              <a:r>
                <a:rPr lang="es-MX" sz="1088" dirty="0"/>
                <a:t>Las fechas para darse de baja de este mecanismo son dos veces al año y de acuerdo con las programaciones estacionales de febrero y agosto.</a:t>
              </a:r>
            </a:p>
            <a:p>
              <a:r>
                <a:rPr lang="es-ES" sz="1088" dirty="0"/>
                <a:t> </a:t>
              </a:r>
              <a:endParaRPr lang="es-MX" sz="1088" dirty="0"/>
            </a:p>
          </p:txBody>
        </p:sp>
        <p:sp>
          <p:nvSpPr>
            <p:cNvPr id="13" name="Cuadro de texto 52">
              <a:extLst>
                <a:ext uri="{FF2B5EF4-FFF2-40B4-BE49-F238E27FC236}">
                  <a16:creationId xmlns:a16="http://schemas.microsoft.com/office/drawing/2014/main" xmlns="" id="{E942A193-4ECF-4C15-B931-EE815EE7ABEC}"/>
                </a:ext>
              </a:extLst>
            </p:cNvPr>
            <p:cNvSpPr txBox="1"/>
            <p:nvPr/>
          </p:nvSpPr>
          <p:spPr>
            <a:xfrm>
              <a:off x="2041452" y="786809"/>
              <a:ext cx="1981200" cy="2597150"/>
            </a:xfrm>
            <a:prstGeom prst="rect">
              <a:avLst/>
            </a:prstGeom>
            <a:noFill/>
            <a:ln w="6350">
              <a:noFill/>
            </a:ln>
          </p:spPr>
          <p:txBody>
            <a:bodyPr rot="0" spcFirstLastPara="0" vert="horz" wrap="square" lIns="82918" tIns="41459" rIns="82918" bIns="41459" numCol="1" spcCol="0" rtlCol="0" fromWordArt="0" anchor="t" anchorCtr="0" forceAA="0" compatLnSpc="1">
              <a:prstTxWarp prst="textNoShape">
                <a:avLst/>
              </a:prstTxWarp>
              <a:noAutofit/>
            </a:bodyPr>
            <a:lstStyle/>
            <a:p>
              <a:pPr>
                <a:lnSpc>
                  <a:spcPct val="130000"/>
                </a:lnSpc>
                <a:spcBef>
                  <a:spcPts val="907"/>
                </a:spcBef>
                <a:spcAft>
                  <a:spcPts val="680"/>
                </a:spcAft>
              </a:pPr>
              <a:r>
                <a:rPr lang="es-MX" sz="1088" dirty="0">
                  <a:solidFill>
                    <a:srgbClr val="424242"/>
                  </a:solidFill>
                  <a:latin typeface="Arial" panose="020B0604020202020204" pitchFamily="34" charset="0"/>
                  <a:ea typeface="Times New Roman" panose="02020603050405020304" pitchFamily="18" charset="0"/>
                  <a:cs typeface="Arial" panose="020B0604020202020204" pitchFamily="34" charset="0"/>
                </a:rPr>
                <a:t>El usuario gestiona directamente su contratación de energía con un generador renovable. El porcentaje a abastecer tendrá que ser como mínimo el porcentaje que establece la ley como obligatorio.</a:t>
              </a:r>
              <a:endParaRPr lang="es-MX" sz="1088" dirty="0">
                <a:solidFill>
                  <a:srgbClr val="424242"/>
                </a:solidFill>
                <a:latin typeface="Arial" panose="020B0604020202020204" pitchFamily="34" charset="0"/>
                <a:ea typeface="Source Code Pro"/>
                <a:cs typeface="Arial" panose="020B0604020202020204" pitchFamily="34" charset="0"/>
              </a:endParaRPr>
            </a:p>
            <a:p>
              <a:pPr>
                <a:lnSpc>
                  <a:spcPct val="130000"/>
                </a:lnSpc>
                <a:spcBef>
                  <a:spcPts val="907"/>
                </a:spcBef>
                <a:spcAft>
                  <a:spcPts val="680"/>
                </a:spcAft>
              </a:pPr>
              <a:r>
                <a:rPr lang="es-MX" sz="1088" dirty="0">
                  <a:solidFill>
                    <a:srgbClr val="424242"/>
                  </a:solidFill>
                  <a:latin typeface="Arial" panose="020B0604020202020204" pitchFamily="34" charset="0"/>
                  <a:ea typeface="Times New Roman" panose="02020603050405020304" pitchFamily="18" charset="0"/>
                  <a:cs typeface="Arial" panose="020B0604020202020204" pitchFamily="34" charset="0"/>
                </a:rPr>
                <a:t>EL GUH (gran usuario habilitado) deberá informar su decisión de ser excluido, luego ejercer la opción de salida en las fechas de las programaciones semestrales. La exclusión de las compras conjuntas tendrá una duración mínima de CINCO (5) años.</a:t>
              </a:r>
              <a:endParaRPr lang="es-MX" sz="1088" dirty="0">
                <a:solidFill>
                  <a:srgbClr val="424242"/>
                </a:solidFill>
                <a:latin typeface="Arial" panose="020B0604020202020204" pitchFamily="34" charset="0"/>
                <a:ea typeface="Source Code Pro"/>
                <a:cs typeface="Arial" panose="020B0604020202020204" pitchFamily="34" charset="0"/>
              </a:endParaRPr>
            </a:p>
            <a:p>
              <a:pPr>
                <a:lnSpc>
                  <a:spcPct val="130000"/>
                </a:lnSpc>
                <a:spcBef>
                  <a:spcPts val="907"/>
                </a:spcBef>
              </a:pPr>
              <a:r>
                <a:rPr lang="es-ES" sz="1088" dirty="0">
                  <a:solidFill>
                    <a:srgbClr val="424242"/>
                  </a:solidFill>
                  <a:latin typeface="Arial" panose="020B0604020202020204" pitchFamily="34" charset="0"/>
                  <a:ea typeface="Source Code Pro"/>
                  <a:cs typeface="Arial" panose="020B0604020202020204" pitchFamily="34" charset="0"/>
                </a:rPr>
                <a:t> </a:t>
              </a:r>
              <a:endParaRPr lang="es-MX" sz="1088" dirty="0">
                <a:solidFill>
                  <a:srgbClr val="424242"/>
                </a:solidFill>
                <a:latin typeface="Arial" panose="020B0604020202020204" pitchFamily="34" charset="0"/>
                <a:ea typeface="Source Code Pro"/>
                <a:cs typeface="Arial" panose="020B0604020202020204" pitchFamily="34" charset="0"/>
              </a:endParaRPr>
            </a:p>
          </p:txBody>
        </p:sp>
        <p:sp>
          <p:nvSpPr>
            <p:cNvPr id="14" name="Cuadro de texto 53">
              <a:extLst>
                <a:ext uri="{FF2B5EF4-FFF2-40B4-BE49-F238E27FC236}">
                  <a16:creationId xmlns:a16="http://schemas.microsoft.com/office/drawing/2014/main" xmlns="" id="{9664B4B6-1ED2-4648-BF6D-31EDCAA05199}"/>
                </a:ext>
              </a:extLst>
            </p:cNvPr>
            <p:cNvSpPr txBox="1"/>
            <p:nvPr/>
          </p:nvSpPr>
          <p:spPr>
            <a:xfrm>
              <a:off x="4104168" y="829339"/>
              <a:ext cx="1946275" cy="2582545"/>
            </a:xfrm>
            <a:prstGeom prst="rect">
              <a:avLst/>
            </a:prstGeom>
            <a:noFill/>
            <a:ln w="6350">
              <a:noFill/>
            </a:ln>
          </p:spPr>
          <p:txBody>
            <a:bodyPr rot="0" spcFirstLastPara="0" vert="horz" wrap="square" lIns="82918" tIns="41459" rIns="82918" bIns="41459" numCol="1" spcCol="0" rtlCol="0" fromWordArt="0" anchor="t" anchorCtr="0" forceAA="0" compatLnSpc="1">
              <a:prstTxWarp prst="textNoShape">
                <a:avLst/>
              </a:prstTxWarp>
              <a:noAutofit/>
            </a:bodyPr>
            <a:lstStyle/>
            <a:p>
              <a:pPr>
                <a:lnSpc>
                  <a:spcPct val="130000"/>
                </a:lnSpc>
                <a:spcBef>
                  <a:spcPts val="907"/>
                </a:spcBef>
                <a:spcAft>
                  <a:spcPts val="680"/>
                </a:spcAft>
              </a:pPr>
              <a:r>
                <a:rPr lang="es-MX" sz="1088">
                  <a:solidFill>
                    <a:srgbClr val="424242"/>
                  </a:solidFill>
                  <a:latin typeface="Arial" panose="020B0604020202020204" pitchFamily="34" charset="0"/>
                  <a:ea typeface="Times New Roman" panose="02020603050405020304" pitchFamily="18" charset="0"/>
                  <a:cs typeface="Arial" panose="020B0604020202020204" pitchFamily="34" charset="0"/>
                </a:rPr>
                <a:t>Esta opción es complementaria a las anteriores. Tiene como objetivo la disminución de los costos directos con la instalación de una estación de generación eléctrica propia en sitio.</a:t>
              </a:r>
              <a:endParaRPr lang="es-MX" sz="1088">
                <a:solidFill>
                  <a:srgbClr val="424242"/>
                </a:solidFill>
                <a:latin typeface="Arial" panose="020B0604020202020204" pitchFamily="34" charset="0"/>
                <a:ea typeface="Source Code Pro"/>
                <a:cs typeface="Arial" panose="020B0604020202020204" pitchFamily="34" charset="0"/>
              </a:endParaRPr>
            </a:p>
            <a:p>
              <a:pPr>
                <a:lnSpc>
                  <a:spcPct val="130000"/>
                </a:lnSpc>
                <a:spcBef>
                  <a:spcPts val="907"/>
                </a:spcBef>
                <a:spcAft>
                  <a:spcPts val="680"/>
                </a:spcAft>
              </a:pPr>
              <a:r>
                <a:rPr lang="es-MX" sz="1088">
                  <a:solidFill>
                    <a:srgbClr val="424242"/>
                  </a:solidFill>
                  <a:latin typeface="Arial" panose="020B0604020202020204" pitchFamily="34" charset="0"/>
                  <a:ea typeface="Times New Roman" panose="02020603050405020304" pitchFamily="18" charset="0"/>
                  <a:cs typeface="Arial" panose="020B0604020202020204" pitchFamily="34" charset="0"/>
                </a:rPr>
                <a:t>Hacemos un análisis de eficiencia energética para definir qué medidas tomar para la reducción del consumo, y a la misma vez realizamos una curva curva de consumo – generación y que optimice la inversión en un periodo de corto plazo.</a:t>
              </a:r>
              <a:endParaRPr lang="es-MX" sz="1088">
                <a:solidFill>
                  <a:srgbClr val="424242"/>
                </a:solidFill>
                <a:latin typeface="Arial" panose="020B0604020202020204" pitchFamily="34" charset="0"/>
                <a:ea typeface="Source Code Pro"/>
                <a:cs typeface="Arial" panose="020B0604020202020204" pitchFamily="34" charset="0"/>
              </a:endParaRPr>
            </a:p>
            <a:p>
              <a:pPr>
                <a:lnSpc>
                  <a:spcPct val="130000"/>
                </a:lnSpc>
                <a:spcBef>
                  <a:spcPts val="907"/>
                </a:spcBef>
              </a:pPr>
              <a:r>
                <a:rPr lang="es-ES" sz="1088">
                  <a:solidFill>
                    <a:srgbClr val="424242"/>
                  </a:solidFill>
                  <a:latin typeface="Arial" panose="020B0604020202020204" pitchFamily="34" charset="0"/>
                  <a:ea typeface="Source Code Pro"/>
                  <a:cs typeface="Arial" panose="020B0604020202020204" pitchFamily="34" charset="0"/>
                </a:rPr>
                <a:t> </a:t>
              </a:r>
              <a:endParaRPr lang="es-MX" sz="1088">
                <a:solidFill>
                  <a:srgbClr val="424242"/>
                </a:solidFill>
                <a:latin typeface="Arial" panose="020B0604020202020204" pitchFamily="34" charset="0"/>
                <a:ea typeface="Source Code Pro"/>
                <a:cs typeface="Arial" panose="020B0604020202020204" pitchFamily="34" charset="0"/>
              </a:endParaRPr>
            </a:p>
          </p:txBody>
        </p:sp>
      </p:grpSp>
      <p:pic>
        <p:nvPicPr>
          <p:cNvPr id="5" name="Imagen 4">
            <a:extLst>
              <a:ext uri="{FF2B5EF4-FFF2-40B4-BE49-F238E27FC236}">
                <a16:creationId xmlns:a16="http://schemas.microsoft.com/office/drawing/2014/main" xmlns="" id="{E1006CC4-6DEE-46EC-8F2D-1B71F9EC103A}"/>
              </a:ext>
            </a:extLst>
          </p:cNvPr>
          <p:cNvPicPr/>
          <p:nvPr/>
        </p:nvPicPr>
        <p:blipFill>
          <a:blip r:embed="rId2" cstate="print">
            <a:duotone>
              <a:prstClr val="black"/>
              <a:schemeClr val="accent1">
                <a:tint val="45000"/>
                <a:satMod val="400000"/>
              </a:schemeClr>
            </a:duotone>
            <a:extLst>
              <a:ext uri="{BEBA8EAE-BF5A-486C-A8C5-ECC9F3942E4B}">
                <a14:imgProps xmlns:a14="http://schemas.microsoft.com/office/drawing/2010/main">
                  <a14:imgLayer r:embed="rId3">
                    <a14:imgEffect>
                      <a14:backgroundRemoval t="9766" b="100000" l="0" r="100000"/>
                    </a14:imgEffect>
                  </a14:imgLayer>
                </a14:imgProps>
              </a:ext>
              <a:ext uri="{28A0092B-C50C-407E-A947-70E740481C1C}">
                <a14:useLocalDpi xmlns:a14="http://schemas.microsoft.com/office/drawing/2010/main" val="0"/>
              </a:ext>
            </a:extLst>
          </a:blip>
          <a:stretch>
            <a:fillRect/>
          </a:stretch>
        </p:blipFill>
        <p:spPr>
          <a:xfrm>
            <a:off x="8456978" y="1694849"/>
            <a:ext cx="971594" cy="767607"/>
          </a:xfrm>
          <a:prstGeom prst="rect">
            <a:avLst/>
          </a:prstGeom>
          <a:effectLst>
            <a:innerShdw blurRad="63500" dist="50800" dir="16200000">
              <a:prstClr val="black">
                <a:alpha val="50000"/>
              </a:prstClr>
            </a:innerShdw>
          </a:effectLst>
        </p:spPr>
      </p:pic>
      <p:pic>
        <p:nvPicPr>
          <p:cNvPr id="6" name="Imagen 5">
            <a:extLst>
              <a:ext uri="{FF2B5EF4-FFF2-40B4-BE49-F238E27FC236}">
                <a16:creationId xmlns:a16="http://schemas.microsoft.com/office/drawing/2014/main" xmlns="" id="{610A09AA-4EA2-4913-81E7-E59CCA6A8D53}"/>
              </a:ext>
            </a:extLst>
          </p:cNvPr>
          <p:cNvPicPr/>
          <p:nvPr/>
        </p:nvPicPr>
        <p:blipFill>
          <a:blip r:embed="rId4"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2437506" y="1752955"/>
            <a:ext cx="898046" cy="709501"/>
          </a:xfrm>
          <a:prstGeom prst="rect">
            <a:avLst/>
          </a:prstGeom>
          <a:effectLst>
            <a:innerShdw blurRad="63500" dist="50800" dir="16200000">
              <a:prstClr val="black">
                <a:alpha val="50000"/>
              </a:prstClr>
            </a:innerShdw>
          </a:effectLst>
        </p:spPr>
      </p:pic>
      <p:pic>
        <p:nvPicPr>
          <p:cNvPr id="7" name="Imagen 6">
            <a:extLst>
              <a:ext uri="{FF2B5EF4-FFF2-40B4-BE49-F238E27FC236}">
                <a16:creationId xmlns:a16="http://schemas.microsoft.com/office/drawing/2014/main" xmlns="" id="{45C7DD24-8EF5-4636-AB04-AF4A31C31C91}"/>
              </a:ext>
            </a:extLst>
          </p:cNvPr>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5453389" y="1746578"/>
            <a:ext cx="868047" cy="685800"/>
          </a:xfrm>
          <a:prstGeom prst="rect">
            <a:avLst/>
          </a:prstGeom>
          <a:effectLst>
            <a:innerShdw blurRad="63500" dist="50800" dir="16200000">
              <a:prstClr val="black">
                <a:alpha val="50000"/>
              </a:prstClr>
            </a:innerShdw>
          </a:effectLst>
        </p:spPr>
      </p:pic>
    </p:spTree>
    <p:extLst>
      <p:ext uri="{BB962C8B-B14F-4D97-AF65-F5344CB8AC3E}">
        <p14:creationId xmlns:p14="http://schemas.microsoft.com/office/powerpoint/2010/main" val="268097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295399" y="1873584"/>
            <a:ext cx="7451035" cy="2560320"/>
          </a:xfrm>
        </p:spPr>
        <p:txBody>
          <a:bodyPr rtlCol="0"/>
          <a:lstStyle/>
          <a:p>
            <a:r>
              <a:rPr lang="es-ES" dirty="0">
                <a:latin typeface="Arial" panose="020B0604020202020204" pitchFamily="34" charset="0"/>
                <a:cs typeface="Arial" panose="020B0604020202020204" pitchFamily="34" charset="0"/>
              </a:rPr>
              <a:t>Antecedentes</a:t>
            </a:r>
            <a:endParaRPr lang="es-E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807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dirty="0">
                <a:latin typeface="Arial" panose="020B0604020202020204" pitchFamily="34" charset="0"/>
                <a:cs typeface="Arial" panose="020B0604020202020204" pitchFamily="34" charset="0"/>
              </a:rPr>
              <a:t>Cadena de Valor EERR</a:t>
            </a:r>
          </a:p>
        </p:txBody>
      </p:sp>
      <p:graphicFrame>
        <p:nvGraphicFramePr>
          <p:cNvPr id="16" name="Marcador de contenido 6">
            <a:extLst>
              <a:ext uri="{FF2B5EF4-FFF2-40B4-BE49-F238E27FC236}">
                <a16:creationId xmlns:a16="http://schemas.microsoft.com/office/drawing/2014/main" xmlns="" id="{5664B4BC-AC51-4624-ACF9-E30E760B595D}"/>
              </a:ext>
            </a:extLst>
          </p:cNvPr>
          <p:cNvGraphicFramePr>
            <a:graphicFrameLocks noGrp="1"/>
          </p:cNvGraphicFramePr>
          <p:nvPr>
            <p:ph idx="1"/>
            <p:extLst>
              <p:ext uri="{D42A27DB-BD31-4B8C-83A1-F6EECF244321}">
                <p14:modId xmlns:p14="http://schemas.microsoft.com/office/powerpoint/2010/main" val="344206383"/>
              </p:ext>
            </p:extLst>
          </p:nvPr>
        </p:nvGraphicFramePr>
        <p:xfrm>
          <a:off x="363416" y="3138986"/>
          <a:ext cx="11465168" cy="23337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Elipse 7">
            <a:extLst>
              <a:ext uri="{FF2B5EF4-FFF2-40B4-BE49-F238E27FC236}">
                <a16:creationId xmlns:a16="http://schemas.microsoft.com/office/drawing/2014/main" xmlns="" id="{ADB143DD-C60B-4751-B763-BB9CFDF01149}"/>
              </a:ext>
            </a:extLst>
          </p:cNvPr>
          <p:cNvSpPr/>
          <p:nvPr/>
        </p:nvSpPr>
        <p:spPr>
          <a:xfrm>
            <a:off x="1295400" y="3207224"/>
            <a:ext cx="342331" cy="342331"/>
          </a:xfrm>
          <a:prstGeom prst="ellipse">
            <a:avLst/>
          </a:prstGeom>
          <a:solidFill>
            <a:srgbClr val="92D050"/>
          </a:solidFill>
          <a:ln>
            <a:noFill/>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Elipse 8">
            <a:extLst>
              <a:ext uri="{FF2B5EF4-FFF2-40B4-BE49-F238E27FC236}">
                <a16:creationId xmlns:a16="http://schemas.microsoft.com/office/drawing/2014/main" xmlns="" id="{CDD8D881-BAAA-452A-B4B6-DB0072D46C39}"/>
              </a:ext>
            </a:extLst>
          </p:cNvPr>
          <p:cNvSpPr/>
          <p:nvPr/>
        </p:nvSpPr>
        <p:spPr>
          <a:xfrm>
            <a:off x="3590499" y="3203243"/>
            <a:ext cx="342331" cy="342331"/>
          </a:xfrm>
          <a:prstGeom prst="ellipse">
            <a:avLst/>
          </a:prstGeom>
          <a:solidFill>
            <a:srgbClr val="92D050"/>
          </a:solidFill>
          <a:ln>
            <a:noFill/>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Elipse 9">
            <a:extLst>
              <a:ext uri="{FF2B5EF4-FFF2-40B4-BE49-F238E27FC236}">
                <a16:creationId xmlns:a16="http://schemas.microsoft.com/office/drawing/2014/main" xmlns="" id="{DB208D8E-F12F-4A4F-959D-231DC724DC9A}"/>
              </a:ext>
            </a:extLst>
          </p:cNvPr>
          <p:cNvSpPr/>
          <p:nvPr/>
        </p:nvSpPr>
        <p:spPr>
          <a:xfrm>
            <a:off x="5824489" y="3210778"/>
            <a:ext cx="342331" cy="342331"/>
          </a:xfrm>
          <a:prstGeom prst="ellipse">
            <a:avLst/>
          </a:prstGeom>
          <a:solidFill>
            <a:srgbClr val="92D050"/>
          </a:solidFill>
          <a:ln>
            <a:noFill/>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Elipse 10">
            <a:extLst>
              <a:ext uri="{FF2B5EF4-FFF2-40B4-BE49-F238E27FC236}">
                <a16:creationId xmlns:a16="http://schemas.microsoft.com/office/drawing/2014/main" xmlns="" id="{1E373321-54A1-4030-82DD-AC1CEB46D2DE}"/>
              </a:ext>
            </a:extLst>
          </p:cNvPr>
          <p:cNvSpPr/>
          <p:nvPr/>
        </p:nvSpPr>
        <p:spPr>
          <a:xfrm>
            <a:off x="8119588" y="3203242"/>
            <a:ext cx="342331" cy="342331"/>
          </a:xfrm>
          <a:prstGeom prst="ellipse">
            <a:avLst/>
          </a:prstGeom>
          <a:solidFill>
            <a:srgbClr val="92D050"/>
          </a:solidFill>
          <a:ln>
            <a:noFill/>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Elipse 17">
            <a:extLst>
              <a:ext uri="{FF2B5EF4-FFF2-40B4-BE49-F238E27FC236}">
                <a16:creationId xmlns:a16="http://schemas.microsoft.com/office/drawing/2014/main" xmlns="" id="{83E0CAC3-025E-42D9-A1F3-F95100308760}"/>
              </a:ext>
            </a:extLst>
          </p:cNvPr>
          <p:cNvSpPr/>
          <p:nvPr/>
        </p:nvSpPr>
        <p:spPr>
          <a:xfrm>
            <a:off x="1719510" y="3203241"/>
            <a:ext cx="342331" cy="342331"/>
          </a:xfrm>
          <a:prstGeom prst="ellipse">
            <a:avLst/>
          </a:prstGeom>
          <a:solidFill>
            <a:srgbClr val="00B0F0"/>
          </a:solidFill>
          <a:ln>
            <a:noFill/>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Elipse 18">
            <a:extLst>
              <a:ext uri="{FF2B5EF4-FFF2-40B4-BE49-F238E27FC236}">
                <a16:creationId xmlns:a16="http://schemas.microsoft.com/office/drawing/2014/main" xmlns="" id="{165048A9-E210-4330-B114-5DF7B42F6FCE}"/>
              </a:ext>
            </a:extLst>
          </p:cNvPr>
          <p:cNvSpPr/>
          <p:nvPr/>
        </p:nvSpPr>
        <p:spPr>
          <a:xfrm>
            <a:off x="8532538" y="3203241"/>
            <a:ext cx="342331" cy="342331"/>
          </a:xfrm>
          <a:prstGeom prst="ellipse">
            <a:avLst/>
          </a:prstGeom>
          <a:solidFill>
            <a:srgbClr val="00B0F0"/>
          </a:solidFill>
          <a:ln>
            <a:noFill/>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0" name="Elipse 19">
            <a:extLst>
              <a:ext uri="{FF2B5EF4-FFF2-40B4-BE49-F238E27FC236}">
                <a16:creationId xmlns:a16="http://schemas.microsoft.com/office/drawing/2014/main" xmlns="" id="{9010C215-233B-4408-8050-7D9F198356BE}"/>
              </a:ext>
            </a:extLst>
          </p:cNvPr>
          <p:cNvSpPr/>
          <p:nvPr/>
        </p:nvSpPr>
        <p:spPr>
          <a:xfrm>
            <a:off x="10350013" y="3203241"/>
            <a:ext cx="342331" cy="342331"/>
          </a:xfrm>
          <a:prstGeom prst="ellipse">
            <a:avLst/>
          </a:prstGeom>
          <a:solidFill>
            <a:srgbClr val="00B0F0"/>
          </a:solidFill>
          <a:ln>
            <a:noFill/>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1" name="Elipse 20">
            <a:extLst>
              <a:ext uri="{FF2B5EF4-FFF2-40B4-BE49-F238E27FC236}">
                <a16:creationId xmlns:a16="http://schemas.microsoft.com/office/drawing/2014/main" xmlns="" id="{F7CA941F-9485-4D30-BDB9-8C1E2DAC69BE}"/>
              </a:ext>
            </a:extLst>
          </p:cNvPr>
          <p:cNvSpPr/>
          <p:nvPr/>
        </p:nvSpPr>
        <p:spPr>
          <a:xfrm>
            <a:off x="921684" y="1949815"/>
            <a:ext cx="265671" cy="265671"/>
          </a:xfrm>
          <a:prstGeom prst="ellipse">
            <a:avLst/>
          </a:prstGeom>
          <a:solidFill>
            <a:srgbClr val="92D050"/>
          </a:solidFill>
          <a:ln>
            <a:noFill/>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2" name="Elipse 21">
            <a:extLst>
              <a:ext uri="{FF2B5EF4-FFF2-40B4-BE49-F238E27FC236}">
                <a16:creationId xmlns:a16="http://schemas.microsoft.com/office/drawing/2014/main" xmlns="" id="{A9EFA2CC-D2D9-4358-8789-A988B5860666}"/>
              </a:ext>
            </a:extLst>
          </p:cNvPr>
          <p:cNvSpPr/>
          <p:nvPr/>
        </p:nvSpPr>
        <p:spPr>
          <a:xfrm>
            <a:off x="921684" y="2397917"/>
            <a:ext cx="265671" cy="265671"/>
          </a:xfrm>
          <a:prstGeom prst="ellipse">
            <a:avLst/>
          </a:prstGeom>
          <a:solidFill>
            <a:srgbClr val="00B0F0"/>
          </a:solidFill>
          <a:ln>
            <a:noFill/>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CuadroTexto 22">
            <a:extLst>
              <a:ext uri="{FF2B5EF4-FFF2-40B4-BE49-F238E27FC236}">
                <a16:creationId xmlns:a16="http://schemas.microsoft.com/office/drawing/2014/main" xmlns="" id="{39CE86A7-99DF-41FF-B3AE-E7B0ABE8114C}"/>
              </a:ext>
            </a:extLst>
          </p:cNvPr>
          <p:cNvSpPr txBox="1"/>
          <p:nvPr/>
        </p:nvSpPr>
        <p:spPr>
          <a:xfrm>
            <a:off x="1295400" y="2334904"/>
            <a:ext cx="5089739" cy="400110"/>
          </a:xfrm>
          <a:prstGeom prst="rect">
            <a:avLst/>
          </a:prstGeom>
          <a:noFill/>
        </p:spPr>
        <p:txBody>
          <a:bodyPr wrap="square" rtlCol="0">
            <a:spAutoFit/>
          </a:bodyPr>
          <a:lstStyle/>
          <a:p>
            <a:r>
              <a:rPr lang="es-MX" sz="2000" dirty="0">
                <a:latin typeface="Arial" panose="020B0604020202020204" pitchFamily="34" charset="0"/>
                <a:cs typeface="Arial" panose="020B0604020202020204" pitchFamily="34" charset="0"/>
              </a:rPr>
              <a:t>Grandes Proyectos</a:t>
            </a:r>
          </a:p>
        </p:txBody>
      </p:sp>
      <p:sp>
        <p:nvSpPr>
          <p:cNvPr id="24" name="CuadroTexto 23">
            <a:extLst>
              <a:ext uri="{FF2B5EF4-FFF2-40B4-BE49-F238E27FC236}">
                <a16:creationId xmlns:a16="http://schemas.microsoft.com/office/drawing/2014/main" xmlns="" id="{37988136-AFF8-4FA4-A7C5-A2B2D0FF46B8}"/>
              </a:ext>
            </a:extLst>
          </p:cNvPr>
          <p:cNvSpPr txBox="1"/>
          <p:nvPr/>
        </p:nvSpPr>
        <p:spPr>
          <a:xfrm>
            <a:off x="1295400" y="1873154"/>
            <a:ext cx="5089739" cy="400110"/>
          </a:xfrm>
          <a:prstGeom prst="rect">
            <a:avLst/>
          </a:prstGeom>
          <a:noFill/>
        </p:spPr>
        <p:txBody>
          <a:bodyPr wrap="square" rtlCol="0">
            <a:spAutoFit/>
          </a:bodyPr>
          <a:lstStyle/>
          <a:p>
            <a:r>
              <a:rPr lang="es-MX" sz="2000" dirty="0">
                <a:latin typeface="Arial" panose="020B0604020202020204" pitchFamily="34" charset="0"/>
                <a:cs typeface="Arial" panose="020B0604020202020204" pitchFamily="34" charset="0"/>
              </a:rPr>
              <a:t>Pequeños / Medianos Proyectos</a:t>
            </a:r>
          </a:p>
        </p:txBody>
      </p:sp>
    </p:spTree>
    <p:extLst>
      <p:ext uri="{BB962C8B-B14F-4D97-AF65-F5344CB8AC3E}">
        <p14:creationId xmlns:p14="http://schemas.microsoft.com/office/powerpoint/2010/main" val="1581335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2">
            <a:extLst>
              <a:ext uri="{FF2B5EF4-FFF2-40B4-BE49-F238E27FC236}">
                <a16:creationId xmlns:a16="http://schemas.microsoft.com/office/drawing/2014/main" xmlns="" id="{7B7E1BD3-E751-424A-B864-917B40092C47}"/>
              </a:ext>
            </a:extLst>
          </p:cNvPr>
          <p:cNvSpPr txBox="1">
            <a:spLocks/>
          </p:cNvSpPr>
          <p:nvPr/>
        </p:nvSpPr>
        <p:spPr>
          <a:xfrm>
            <a:off x="827217" y="2415920"/>
            <a:ext cx="4374894" cy="2285392"/>
          </a:xfrm>
          <a:prstGeom prst="rect">
            <a:avLst/>
          </a:prstGeom>
        </p:spPr>
        <p:txBody>
          <a:bodyPr vert="horz" lIns="82918" tIns="41459" rIns="82918" bIns="41459" rtlCol="0" anchor="t">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AR" sz="1814" b="1" dirty="0">
                <a:solidFill>
                  <a:srgbClr val="00697A"/>
                </a:solidFill>
                <a:latin typeface="Apex new book"/>
              </a:rPr>
              <a:t>PARQUE EÓLICOS</a:t>
            </a:r>
          </a:p>
          <a:p>
            <a:pPr algn="just"/>
            <a:endParaRPr lang="es-AR" sz="1179" dirty="0">
              <a:solidFill>
                <a:schemeClr val="tx1">
                  <a:lumMod val="65000"/>
                  <a:lumOff val="35000"/>
                </a:schemeClr>
              </a:solidFill>
              <a:latin typeface="Apex new book"/>
            </a:endParaRPr>
          </a:p>
          <a:p>
            <a:pPr marL="259118" indent="-259118" algn="just">
              <a:lnSpc>
                <a:spcPct val="100000"/>
              </a:lnSpc>
              <a:spcAft>
                <a:spcPts val="363"/>
              </a:spcAft>
              <a:buFont typeface="Wingdings" panose="05000000000000000000" pitchFamily="2" charset="2"/>
              <a:buChar char="§"/>
            </a:pPr>
            <a:r>
              <a:rPr lang="es-AR" sz="1814" dirty="0">
                <a:solidFill>
                  <a:schemeClr val="tx1">
                    <a:lumMod val="65000"/>
                    <a:lumOff val="35000"/>
                  </a:schemeClr>
                </a:solidFill>
                <a:latin typeface="Apex new book"/>
              </a:rPr>
              <a:t>Pastorale (Vestas Turbines):   52.8 MW</a:t>
            </a:r>
          </a:p>
          <a:p>
            <a:pPr marL="259118" indent="-259118" algn="just">
              <a:lnSpc>
                <a:spcPct val="100000"/>
              </a:lnSpc>
              <a:spcAft>
                <a:spcPts val="363"/>
              </a:spcAft>
              <a:buFont typeface="Wingdings" panose="05000000000000000000" pitchFamily="2" charset="2"/>
              <a:buChar char="§"/>
            </a:pPr>
            <a:r>
              <a:rPr lang="es-AR" sz="1814" dirty="0">
                <a:solidFill>
                  <a:schemeClr val="tx1">
                    <a:lumMod val="65000"/>
                    <a:lumOff val="35000"/>
                  </a:schemeClr>
                </a:solidFill>
                <a:latin typeface="Apex new book"/>
              </a:rPr>
              <a:t>R del Este (Gamesa Turbines):   50.0 MW</a:t>
            </a:r>
          </a:p>
          <a:p>
            <a:pPr marL="259118" indent="-259118" algn="just">
              <a:lnSpc>
                <a:spcPct val="100000"/>
              </a:lnSpc>
              <a:spcAft>
                <a:spcPts val="363"/>
              </a:spcAft>
              <a:buFont typeface="Wingdings" panose="05000000000000000000" pitchFamily="2" charset="2"/>
              <a:buChar char="§"/>
            </a:pPr>
            <a:r>
              <a:rPr lang="es-AR" sz="1814" dirty="0">
                <a:solidFill>
                  <a:schemeClr val="tx1">
                    <a:lumMod val="65000"/>
                    <a:lumOff val="35000"/>
                  </a:schemeClr>
                </a:solidFill>
                <a:latin typeface="Apex new book"/>
              </a:rPr>
              <a:t>R del Sur (Gamesa Turbines):   50.0 MW</a:t>
            </a:r>
          </a:p>
          <a:p>
            <a:pPr marL="259118" indent="-259118" algn="just">
              <a:lnSpc>
                <a:spcPct val="100000"/>
              </a:lnSpc>
              <a:spcAft>
                <a:spcPts val="363"/>
              </a:spcAft>
              <a:buFont typeface="Wingdings" panose="05000000000000000000" pitchFamily="2" charset="2"/>
              <a:buChar char="§"/>
            </a:pPr>
            <a:r>
              <a:rPr lang="es-AR" sz="1814" dirty="0">
                <a:solidFill>
                  <a:schemeClr val="tx1">
                    <a:lumMod val="65000"/>
                    <a:lumOff val="35000"/>
                  </a:schemeClr>
                </a:solidFill>
                <a:latin typeface="Apex new book"/>
              </a:rPr>
              <a:t>Pampa (Nordex Turbines):   141.6 MW</a:t>
            </a:r>
          </a:p>
          <a:p>
            <a:pPr marL="259118" indent="-259118" algn="just">
              <a:lnSpc>
                <a:spcPct val="100000"/>
              </a:lnSpc>
              <a:spcAft>
                <a:spcPts val="363"/>
              </a:spcAft>
              <a:buFont typeface="Wingdings" panose="05000000000000000000" pitchFamily="2" charset="2"/>
              <a:buChar char="§"/>
            </a:pPr>
            <a:r>
              <a:rPr lang="es-AR" sz="1814" dirty="0">
                <a:solidFill>
                  <a:schemeClr val="tx1">
                    <a:lumMod val="65000"/>
                    <a:lumOff val="35000"/>
                  </a:schemeClr>
                </a:solidFill>
                <a:latin typeface="Apex new book"/>
              </a:rPr>
              <a:t>Kiyu (Vestas Turbines):   48.0 MW</a:t>
            </a:r>
          </a:p>
          <a:p>
            <a:pPr marL="259118" indent="-259118" algn="just">
              <a:lnSpc>
                <a:spcPct val="100000"/>
              </a:lnSpc>
              <a:spcAft>
                <a:spcPts val="363"/>
              </a:spcAft>
              <a:buFont typeface="Wingdings" panose="05000000000000000000" pitchFamily="2" charset="2"/>
              <a:buChar char="§"/>
            </a:pPr>
            <a:r>
              <a:rPr lang="es-AR" sz="1814" dirty="0">
                <a:solidFill>
                  <a:schemeClr val="tx1">
                    <a:lumMod val="65000"/>
                    <a:lumOff val="35000"/>
                  </a:schemeClr>
                </a:solidFill>
                <a:latin typeface="Apex new book"/>
              </a:rPr>
              <a:t>Ventus I (Vestas Turbines):   48.0 MW</a:t>
            </a:r>
          </a:p>
          <a:p>
            <a:pPr marL="259118" indent="-259118" algn="just">
              <a:lnSpc>
                <a:spcPct val="100000"/>
              </a:lnSpc>
              <a:spcAft>
                <a:spcPts val="363"/>
              </a:spcAft>
              <a:buFont typeface="Wingdings" panose="05000000000000000000" pitchFamily="2" charset="2"/>
              <a:buChar char="§"/>
            </a:pPr>
            <a:r>
              <a:rPr lang="es-AR" sz="1814" dirty="0">
                <a:solidFill>
                  <a:schemeClr val="tx1">
                    <a:lumMod val="65000"/>
                    <a:lumOff val="35000"/>
                  </a:schemeClr>
                </a:solidFill>
                <a:latin typeface="Apex new book"/>
              </a:rPr>
              <a:t>Magdalena (Vestas Turbines):   18.0 MW</a:t>
            </a:r>
            <a:r>
              <a:rPr lang="es-AR" sz="1814" b="1" dirty="0">
                <a:solidFill>
                  <a:schemeClr val="tx1">
                    <a:lumMod val="65000"/>
                    <a:lumOff val="35000"/>
                  </a:schemeClr>
                </a:solidFill>
                <a:latin typeface="Apex new book"/>
              </a:rPr>
              <a:t>	</a:t>
            </a:r>
            <a:r>
              <a:rPr lang="es-AR" sz="1632" b="1" dirty="0">
                <a:solidFill>
                  <a:schemeClr val="tx1">
                    <a:lumMod val="65000"/>
                    <a:lumOff val="35000"/>
                  </a:schemeClr>
                </a:solidFill>
                <a:latin typeface="Apex new book"/>
              </a:rPr>
              <a:t>		</a:t>
            </a:r>
            <a:endParaRPr lang="es-AR" sz="1814" dirty="0">
              <a:solidFill>
                <a:schemeClr val="tx1">
                  <a:lumMod val="65000"/>
                  <a:lumOff val="35000"/>
                </a:schemeClr>
              </a:solidFill>
              <a:latin typeface="Apex new book"/>
            </a:endParaRPr>
          </a:p>
        </p:txBody>
      </p:sp>
      <p:sp>
        <p:nvSpPr>
          <p:cNvPr id="5" name="CuadroTexto 4">
            <a:extLst>
              <a:ext uri="{FF2B5EF4-FFF2-40B4-BE49-F238E27FC236}">
                <a16:creationId xmlns:a16="http://schemas.microsoft.com/office/drawing/2014/main" xmlns="" id="{AB323B69-29B0-47EC-9920-E4FB0B0CC0CB}"/>
              </a:ext>
            </a:extLst>
          </p:cNvPr>
          <p:cNvSpPr txBox="1"/>
          <p:nvPr/>
        </p:nvSpPr>
        <p:spPr>
          <a:xfrm>
            <a:off x="781050" y="1813197"/>
            <a:ext cx="5012618" cy="343492"/>
          </a:xfrm>
          <a:prstGeom prst="rect">
            <a:avLst/>
          </a:prstGeom>
          <a:noFill/>
        </p:spPr>
        <p:txBody>
          <a:bodyPr wrap="square" rtlCol="0">
            <a:spAutoFit/>
          </a:bodyPr>
          <a:lstStyle/>
          <a:p>
            <a:r>
              <a:rPr lang="es-MX" sz="1632" b="1" dirty="0">
                <a:solidFill>
                  <a:srgbClr val="00697A"/>
                </a:solidFill>
                <a:latin typeface="Apex new book"/>
              </a:rPr>
              <a:t>ALGUNOS ANTECEDENTES DE NUESTROS TRABAJOS</a:t>
            </a:r>
            <a:endParaRPr lang="es-AR" sz="1632" b="1" dirty="0">
              <a:solidFill>
                <a:srgbClr val="00697A"/>
              </a:solidFill>
              <a:latin typeface="Apex new book"/>
            </a:endParaRPr>
          </a:p>
        </p:txBody>
      </p:sp>
      <p:sp>
        <p:nvSpPr>
          <p:cNvPr id="6" name="CuadroTexto 5">
            <a:extLst>
              <a:ext uri="{FF2B5EF4-FFF2-40B4-BE49-F238E27FC236}">
                <a16:creationId xmlns:a16="http://schemas.microsoft.com/office/drawing/2014/main" xmlns="" id="{49A23C8B-39CE-413E-8BE2-F258F1F4E641}"/>
              </a:ext>
            </a:extLst>
          </p:cNvPr>
          <p:cNvSpPr txBox="1"/>
          <p:nvPr/>
        </p:nvSpPr>
        <p:spPr>
          <a:xfrm>
            <a:off x="827217" y="4855625"/>
            <a:ext cx="4374894" cy="1655133"/>
          </a:xfrm>
          <a:prstGeom prst="rect">
            <a:avLst/>
          </a:prstGeom>
          <a:noFill/>
        </p:spPr>
        <p:txBody>
          <a:bodyPr wrap="square" rtlCol="0">
            <a:spAutoFit/>
          </a:bodyPr>
          <a:lstStyle/>
          <a:p>
            <a:pPr algn="just"/>
            <a:r>
              <a:rPr lang="es-AR" sz="1632" b="1" dirty="0">
                <a:solidFill>
                  <a:srgbClr val="00697A"/>
                </a:solidFill>
                <a:latin typeface="Apex new book"/>
              </a:rPr>
              <a:t>PARQUES SOLARES</a:t>
            </a:r>
          </a:p>
          <a:p>
            <a:pPr algn="just"/>
            <a:endParaRPr lang="en-US" sz="1088" b="1" dirty="0">
              <a:solidFill>
                <a:schemeClr val="tx1">
                  <a:lumMod val="65000"/>
                  <a:lumOff val="35000"/>
                </a:schemeClr>
              </a:solidFill>
              <a:latin typeface="Apex new book"/>
            </a:endParaRPr>
          </a:p>
          <a:p>
            <a:pPr marL="259118" indent="-259118" algn="just">
              <a:buFont typeface="Wingdings" panose="05000000000000000000" pitchFamily="2" charset="2"/>
              <a:buChar char="§"/>
            </a:pPr>
            <a:r>
              <a:rPr lang="en-US" sz="1632" dirty="0">
                <a:solidFill>
                  <a:schemeClr val="tx1">
                    <a:lumMod val="65000"/>
                    <a:lumOff val="35000"/>
                  </a:schemeClr>
                </a:solidFill>
                <a:latin typeface="Apex new book"/>
              </a:rPr>
              <a:t>Bola de Oro (Sky Solar Panels):   31.5 MW</a:t>
            </a:r>
          </a:p>
          <a:p>
            <a:pPr marL="259118" indent="-259118" algn="just">
              <a:buFont typeface="Wingdings" panose="05000000000000000000" pitchFamily="2" charset="2"/>
              <a:buChar char="§"/>
            </a:pPr>
            <a:r>
              <a:rPr lang="en-US" sz="1632" dirty="0" err="1">
                <a:solidFill>
                  <a:schemeClr val="tx1">
                    <a:lumMod val="65000"/>
                    <a:lumOff val="35000"/>
                  </a:schemeClr>
                </a:solidFill>
                <a:latin typeface="Apex new book"/>
              </a:rPr>
              <a:t>Manefra</a:t>
            </a:r>
            <a:r>
              <a:rPr lang="en-US" sz="1632" dirty="0">
                <a:solidFill>
                  <a:schemeClr val="tx1">
                    <a:lumMod val="65000"/>
                    <a:lumOff val="35000"/>
                  </a:schemeClr>
                </a:solidFill>
                <a:latin typeface="Apex new book"/>
              </a:rPr>
              <a:t> Solar (Sky Solar Panels ):   20.0 MW</a:t>
            </a:r>
          </a:p>
          <a:p>
            <a:pPr marL="259118" indent="-259118" algn="just">
              <a:buFont typeface="Wingdings" panose="05000000000000000000" pitchFamily="2" charset="2"/>
              <a:buChar char="§"/>
            </a:pPr>
            <a:r>
              <a:rPr lang="en-US" sz="1632" dirty="0" err="1">
                <a:solidFill>
                  <a:schemeClr val="tx1">
                    <a:lumMod val="65000"/>
                    <a:lumOff val="35000"/>
                  </a:schemeClr>
                </a:solidFill>
                <a:latin typeface="Apex new book"/>
              </a:rPr>
              <a:t>Arapey</a:t>
            </a:r>
            <a:r>
              <a:rPr lang="en-US" sz="1632" dirty="0">
                <a:solidFill>
                  <a:schemeClr val="tx1">
                    <a:lumMod val="65000"/>
                    <a:lumOff val="35000"/>
                  </a:schemeClr>
                </a:solidFill>
                <a:latin typeface="Apex new book"/>
              </a:rPr>
              <a:t> Solar (Sky Solar Panels ):   10.0 MW</a:t>
            </a:r>
          </a:p>
          <a:p>
            <a:pPr marL="259118" indent="-259118" algn="just">
              <a:buFont typeface="Wingdings" panose="05000000000000000000" pitchFamily="2" charset="2"/>
              <a:buChar char="§"/>
            </a:pPr>
            <a:r>
              <a:rPr lang="en-US" sz="1632" dirty="0" err="1">
                <a:solidFill>
                  <a:schemeClr val="tx1">
                    <a:lumMod val="65000"/>
                    <a:lumOff val="35000"/>
                  </a:schemeClr>
                </a:solidFill>
                <a:latin typeface="Apex new book"/>
              </a:rPr>
              <a:t>Casalko</a:t>
            </a:r>
            <a:r>
              <a:rPr lang="en-US" sz="1632" dirty="0">
                <a:solidFill>
                  <a:schemeClr val="tx1">
                    <a:lumMod val="65000"/>
                    <a:lumOff val="35000"/>
                  </a:schemeClr>
                </a:solidFill>
                <a:latin typeface="Apex new book"/>
              </a:rPr>
              <a:t> (Sky Solar Panels )</a:t>
            </a:r>
            <a:r>
              <a:rPr lang="es-AR" sz="1632" dirty="0">
                <a:solidFill>
                  <a:schemeClr val="tx1">
                    <a:lumMod val="65000"/>
                    <a:lumOff val="35000"/>
                  </a:schemeClr>
                </a:solidFill>
                <a:latin typeface="Apex new book"/>
              </a:rPr>
              <a:t>:   1.75 MW</a:t>
            </a:r>
          </a:p>
          <a:p>
            <a:endParaRPr lang="es-AR" sz="907" dirty="0">
              <a:solidFill>
                <a:schemeClr val="bg1"/>
              </a:solidFill>
              <a:latin typeface="Apex new book"/>
            </a:endParaRPr>
          </a:p>
        </p:txBody>
      </p:sp>
      <p:sp>
        <p:nvSpPr>
          <p:cNvPr id="10" name="Título 2">
            <a:extLst>
              <a:ext uri="{FF2B5EF4-FFF2-40B4-BE49-F238E27FC236}">
                <a16:creationId xmlns:a16="http://schemas.microsoft.com/office/drawing/2014/main" xmlns="" id="{BE1F7FDF-CA72-4BAB-83A6-CA2B4F75E608}"/>
              </a:ext>
            </a:extLst>
          </p:cNvPr>
          <p:cNvSpPr txBox="1">
            <a:spLocks/>
          </p:cNvSpPr>
          <p:nvPr/>
        </p:nvSpPr>
        <p:spPr>
          <a:xfrm>
            <a:off x="6096005" y="2269605"/>
            <a:ext cx="4374893" cy="4341631"/>
          </a:xfrm>
          <a:prstGeom prst="rect">
            <a:avLst/>
          </a:prstGeom>
        </p:spPr>
        <p:txBody>
          <a:bodyPr vert="horz" lIns="82918" tIns="41459" rIns="82918" bIns="41459" rtlCol="0" anchor="t">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80000"/>
              </a:lnSpc>
            </a:pPr>
            <a:r>
              <a:rPr lang="es-AR" sz="1814" b="1" dirty="0">
                <a:solidFill>
                  <a:srgbClr val="00697A"/>
                </a:solidFill>
                <a:latin typeface="Apex new book"/>
              </a:rPr>
              <a:t>PARQUES EÓLICOS</a:t>
            </a:r>
          </a:p>
          <a:p>
            <a:pPr algn="just"/>
            <a:endParaRPr lang="es-AR" sz="1179" dirty="0">
              <a:solidFill>
                <a:schemeClr val="tx1">
                  <a:lumMod val="65000"/>
                  <a:lumOff val="35000"/>
                </a:schemeClr>
              </a:solidFill>
              <a:latin typeface="Arial" panose="020B0604020202020204" pitchFamily="34" charset="0"/>
              <a:cs typeface="Arial" panose="020B0604020202020204" pitchFamily="34" charset="0"/>
            </a:endParaRPr>
          </a:p>
          <a:p>
            <a:pPr>
              <a:lnSpc>
                <a:spcPct val="100000"/>
              </a:lnSpc>
              <a:spcAft>
                <a:spcPts val="363"/>
              </a:spcAft>
            </a:pPr>
            <a:r>
              <a:rPr lang="es-AR" sz="1814" b="1" dirty="0">
                <a:solidFill>
                  <a:srgbClr val="00697A"/>
                </a:solidFill>
                <a:latin typeface="Apex new book"/>
              </a:rPr>
              <a:t>PE DEL BICENTENARIO </a:t>
            </a:r>
            <a:r>
              <a:rPr lang="es-AR" sz="1451" dirty="0">
                <a:solidFill>
                  <a:schemeClr val="tx1">
                    <a:lumMod val="65000"/>
                    <a:lumOff val="35000"/>
                  </a:schemeClr>
                </a:solidFill>
                <a:latin typeface="Arial" panose="020B0604020202020204" pitchFamily="34" charset="0"/>
                <a:cs typeface="Arial" panose="020B0604020202020204" pitchFamily="34" charset="0"/>
              </a:rPr>
              <a:t>(PCR): 100 MW</a:t>
            </a:r>
          </a:p>
          <a:p>
            <a:pPr marL="240404">
              <a:lnSpc>
                <a:spcPct val="100000"/>
              </a:lnSpc>
              <a:spcAft>
                <a:spcPts val="363"/>
              </a:spcAft>
            </a:pPr>
            <a:endParaRPr lang="es-AR" sz="453" dirty="0">
              <a:solidFill>
                <a:schemeClr val="tx1">
                  <a:lumMod val="65000"/>
                  <a:lumOff val="35000"/>
                </a:schemeClr>
              </a:solidFill>
              <a:latin typeface="Arial" panose="020B0604020202020204" pitchFamily="34" charset="0"/>
              <a:cs typeface="Arial" panose="020B0604020202020204" pitchFamily="34" charset="0"/>
            </a:endParaRPr>
          </a:p>
          <a:p>
            <a:pPr marL="499523" indent="-259118">
              <a:lnSpc>
                <a:spcPct val="100000"/>
              </a:lnSpc>
              <a:spcAft>
                <a:spcPts val="363"/>
              </a:spcAft>
              <a:buFont typeface="Wingdings" panose="05000000000000000000" pitchFamily="2" charset="2"/>
              <a:buChar char="§"/>
            </a:pPr>
            <a:r>
              <a:rPr lang="es-MX" sz="1632" dirty="0">
                <a:solidFill>
                  <a:schemeClr val="tx1">
                    <a:lumMod val="65000"/>
                    <a:lumOff val="35000"/>
                  </a:schemeClr>
                </a:solidFill>
                <a:latin typeface="Apex New Book"/>
                <a:cs typeface="Arial" panose="020B0604020202020204" pitchFamily="34" charset="0"/>
              </a:rPr>
              <a:t>Mediciones de la calidad de la energía en S/S PCR para evaluar las condiciones previas de la red en los picos de verano e invierno antes de la habilitación comercial, utilizando equipos ECAMEC PQ-1000V con el fin de evaluar el impacto de la nueva central eléctrica al iniciar su operación</a:t>
            </a:r>
            <a:endParaRPr lang="es-AR" sz="544" dirty="0">
              <a:solidFill>
                <a:schemeClr val="tx1">
                  <a:lumMod val="65000"/>
                  <a:lumOff val="35000"/>
                </a:schemeClr>
              </a:solidFill>
              <a:latin typeface="Arial" panose="020B0604020202020204" pitchFamily="34" charset="0"/>
              <a:cs typeface="Arial" panose="020B0604020202020204" pitchFamily="34" charset="0"/>
            </a:endParaRPr>
          </a:p>
          <a:p>
            <a:pPr marL="240404">
              <a:lnSpc>
                <a:spcPct val="100000"/>
              </a:lnSpc>
              <a:spcAft>
                <a:spcPts val="363"/>
              </a:spcAft>
            </a:pPr>
            <a:endParaRPr lang="es-AR" sz="544" dirty="0">
              <a:solidFill>
                <a:schemeClr val="tx1">
                  <a:lumMod val="65000"/>
                  <a:lumOff val="35000"/>
                </a:schemeClr>
              </a:solidFill>
              <a:latin typeface="Arial" panose="020B0604020202020204" pitchFamily="34" charset="0"/>
              <a:cs typeface="Arial" panose="020B0604020202020204" pitchFamily="34" charset="0"/>
            </a:endParaRPr>
          </a:p>
          <a:p>
            <a:pPr>
              <a:lnSpc>
                <a:spcPct val="100000"/>
              </a:lnSpc>
              <a:spcAft>
                <a:spcPts val="363"/>
              </a:spcAft>
            </a:pPr>
            <a:r>
              <a:rPr lang="es-AR" sz="1814" b="1" dirty="0">
                <a:solidFill>
                  <a:srgbClr val="00697A"/>
                </a:solidFill>
                <a:latin typeface="Apex new book"/>
                <a:ea typeface="+mn-ea"/>
                <a:cs typeface="+mn-cs"/>
              </a:rPr>
              <a:t>PE DIADEMA II</a:t>
            </a:r>
            <a:r>
              <a:rPr lang="es-AR" sz="1814" dirty="0">
                <a:solidFill>
                  <a:schemeClr val="tx1">
                    <a:lumMod val="65000"/>
                    <a:lumOff val="35000"/>
                  </a:schemeClr>
                </a:solidFill>
                <a:latin typeface="Arial" panose="020B0604020202020204" pitchFamily="34" charset="0"/>
                <a:cs typeface="Arial" panose="020B0604020202020204" pitchFamily="34" charset="0"/>
              </a:rPr>
              <a:t> </a:t>
            </a:r>
            <a:r>
              <a:rPr lang="es-AR" sz="1451" dirty="0">
                <a:solidFill>
                  <a:schemeClr val="tx1">
                    <a:lumMod val="65000"/>
                    <a:lumOff val="35000"/>
                  </a:schemeClr>
                </a:solidFill>
                <a:latin typeface="Arial" panose="020B0604020202020204" pitchFamily="34" charset="0"/>
                <a:cs typeface="Arial" panose="020B0604020202020204" pitchFamily="34" charset="0"/>
              </a:rPr>
              <a:t>(EG Wind – CAPEX): 27,6 MW</a:t>
            </a:r>
            <a:r>
              <a:rPr lang="es-AR" sz="1632" b="1" dirty="0">
                <a:solidFill>
                  <a:schemeClr val="tx1">
                    <a:lumMod val="65000"/>
                    <a:lumOff val="35000"/>
                  </a:schemeClr>
                </a:solidFill>
                <a:latin typeface="Arial" panose="020B0604020202020204" pitchFamily="34" charset="0"/>
                <a:cs typeface="Arial" panose="020B0604020202020204" pitchFamily="34" charset="0"/>
              </a:rPr>
              <a:t>	</a:t>
            </a:r>
          </a:p>
          <a:p>
            <a:pPr marL="506720" indent="-259118">
              <a:lnSpc>
                <a:spcPct val="100000"/>
              </a:lnSpc>
              <a:spcAft>
                <a:spcPts val="363"/>
              </a:spcAft>
              <a:buFont typeface="Arial" panose="020B0604020202020204" pitchFamily="34" charset="0"/>
              <a:buChar char="•"/>
            </a:pPr>
            <a:r>
              <a:rPr lang="es-MX" sz="1632" dirty="0">
                <a:solidFill>
                  <a:schemeClr val="tx1">
                    <a:lumMod val="65000"/>
                    <a:lumOff val="35000"/>
                  </a:schemeClr>
                </a:solidFill>
                <a:latin typeface="Apex New Book"/>
                <a:cs typeface="Arial" panose="020B0604020202020204" pitchFamily="34" charset="0"/>
              </a:rPr>
              <a:t>Revisión de ingeniería para la red interna y la conexión a la red pública de la nueva planta de energía.</a:t>
            </a:r>
          </a:p>
          <a:p>
            <a:pPr marL="506720" indent="-259118">
              <a:lnSpc>
                <a:spcPct val="100000"/>
              </a:lnSpc>
              <a:spcAft>
                <a:spcPts val="363"/>
              </a:spcAft>
              <a:buFont typeface="Arial" panose="020B0604020202020204" pitchFamily="34" charset="0"/>
              <a:buChar char="•"/>
            </a:pPr>
            <a:r>
              <a:rPr lang="es-MX" sz="1632" dirty="0">
                <a:solidFill>
                  <a:schemeClr val="tx1">
                    <a:lumMod val="65000"/>
                    <a:lumOff val="35000"/>
                  </a:schemeClr>
                </a:solidFill>
                <a:latin typeface="Apex New Book"/>
                <a:cs typeface="Arial" panose="020B0604020202020204" pitchFamily="34" charset="0"/>
              </a:rPr>
              <a:t>Requisitos para la adquisición de equipos (especificaciones técnicas y contractuales)</a:t>
            </a:r>
          </a:p>
          <a:p>
            <a:pPr marL="506720" indent="-259118">
              <a:lnSpc>
                <a:spcPct val="100000"/>
              </a:lnSpc>
              <a:spcAft>
                <a:spcPts val="363"/>
              </a:spcAft>
              <a:buFont typeface="Arial" panose="020B0604020202020204" pitchFamily="34" charset="0"/>
              <a:buChar char="•"/>
            </a:pPr>
            <a:r>
              <a:rPr lang="es-MX" sz="1632" dirty="0">
                <a:solidFill>
                  <a:schemeClr val="tx1">
                    <a:lumMod val="65000"/>
                    <a:lumOff val="35000"/>
                  </a:schemeClr>
                </a:solidFill>
                <a:latin typeface="Apex New Book"/>
                <a:cs typeface="Arial" panose="020B0604020202020204" pitchFamily="34" charset="0"/>
              </a:rPr>
              <a:t>Gestión e inspección de obras eléctricas y civiles (en curso)</a:t>
            </a:r>
            <a:endParaRPr lang="es-AR" sz="1814" dirty="0">
              <a:solidFill>
                <a:schemeClr val="tx1">
                  <a:lumMod val="65000"/>
                  <a:lumOff val="35000"/>
                </a:schemeClr>
              </a:solidFill>
              <a:latin typeface="Apex New Book"/>
              <a:cs typeface="Arial" panose="020B0604020202020204" pitchFamily="34" charset="0"/>
            </a:endParaRPr>
          </a:p>
        </p:txBody>
      </p:sp>
      <p:sp>
        <p:nvSpPr>
          <p:cNvPr id="11" name="CuadroTexto 10">
            <a:extLst>
              <a:ext uri="{FF2B5EF4-FFF2-40B4-BE49-F238E27FC236}">
                <a16:creationId xmlns:a16="http://schemas.microsoft.com/office/drawing/2014/main" xmlns="" id="{552213FC-A909-4DAA-817F-A7C1AD4BC9CD}"/>
              </a:ext>
            </a:extLst>
          </p:cNvPr>
          <p:cNvSpPr txBox="1"/>
          <p:nvPr/>
        </p:nvSpPr>
        <p:spPr>
          <a:xfrm>
            <a:off x="6029330" y="1794919"/>
            <a:ext cx="4505488" cy="343492"/>
          </a:xfrm>
          <a:prstGeom prst="rect">
            <a:avLst/>
          </a:prstGeom>
          <a:noFill/>
        </p:spPr>
        <p:txBody>
          <a:bodyPr wrap="square" rtlCol="0">
            <a:spAutoFit/>
          </a:bodyPr>
          <a:lstStyle/>
          <a:p>
            <a:r>
              <a:rPr lang="es-AR" sz="1632" b="1" dirty="0">
                <a:solidFill>
                  <a:srgbClr val="00697A"/>
                </a:solidFill>
                <a:latin typeface="Apex new book"/>
              </a:rPr>
              <a:t>FONDO RECIENTE EN ARGENTINA</a:t>
            </a:r>
          </a:p>
        </p:txBody>
      </p:sp>
      <p:sp>
        <p:nvSpPr>
          <p:cNvPr id="3" name="Título 2">
            <a:extLst>
              <a:ext uri="{FF2B5EF4-FFF2-40B4-BE49-F238E27FC236}">
                <a16:creationId xmlns:a16="http://schemas.microsoft.com/office/drawing/2014/main" xmlns="" id="{644F9FC0-CD00-40F6-AB98-3F505C8F61A8}"/>
              </a:ext>
            </a:extLst>
          </p:cNvPr>
          <p:cNvSpPr>
            <a:spLocks noGrp="1"/>
          </p:cNvSpPr>
          <p:nvPr>
            <p:ph type="title"/>
          </p:nvPr>
        </p:nvSpPr>
        <p:spPr/>
        <p:txBody>
          <a:bodyPr/>
          <a:lstStyle/>
          <a:p>
            <a:r>
              <a:rPr lang="es-MX" dirty="0">
                <a:latin typeface="Arial" panose="020B0604020202020204" pitchFamily="34" charset="0"/>
                <a:cs typeface="Arial" panose="020B0604020202020204" pitchFamily="34" charset="0"/>
              </a:rPr>
              <a:t>ANTECEDENTES</a:t>
            </a:r>
            <a:endParaRPr lang="es-A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9309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xmlns="" id="{7A9E8371-E5E3-43D4-A0B8-98AF14F06330}"/>
              </a:ext>
            </a:extLst>
          </p:cNvPr>
          <p:cNvSpPr txBox="1"/>
          <p:nvPr/>
        </p:nvSpPr>
        <p:spPr>
          <a:xfrm>
            <a:off x="753772" y="1651774"/>
            <a:ext cx="5431048" cy="371512"/>
          </a:xfrm>
          <a:prstGeom prst="rect">
            <a:avLst/>
          </a:prstGeom>
          <a:noFill/>
        </p:spPr>
        <p:txBody>
          <a:bodyPr wrap="square" rtlCol="0">
            <a:spAutoFit/>
          </a:bodyPr>
          <a:lstStyle/>
          <a:p>
            <a:r>
              <a:rPr lang="es-MX" sz="1814" b="1" dirty="0">
                <a:solidFill>
                  <a:srgbClr val="00697A"/>
                </a:solidFill>
                <a:latin typeface="Apex new book"/>
              </a:rPr>
              <a:t>DEPARTAMENTO DE INVESTIGACIÓN Y DESARROLLO</a:t>
            </a:r>
            <a:endParaRPr lang="es-AR" sz="1814" b="1" dirty="0">
              <a:solidFill>
                <a:srgbClr val="00697A"/>
              </a:solidFill>
              <a:latin typeface="Apex new book"/>
            </a:endParaRPr>
          </a:p>
        </p:txBody>
      </p:sp>
      <p:sp>
        <p:nvSpPr>
          <p:cNvPr id="6" name="object 2">
            <a:extLst>
              <a:ext uri="{FF2B5EF4-FFF2-40B4-BE49-F238E27FC236}">
                <a16:creationId xmlns:a16="http://schemas.microsoft.com/office/drawing/2014/main" xmlns="" id="{DACA6712-32A7-46D0-A6E6-184FD3AFB56A}"/>
              </a:ext>
            </a:extLst>
          </p:cNvPr>
          <p:cNvSpPr/>
          <p:nvPr/>
        </p:nvSpPr>
        <p:spPr>
          <a:xfrm>
            <a:off x="7370485" y="1544353"/>
            <a:ext cx="3289004" cy="4818922"/>
          </a:xfrm>
          <a:prstGeom prst="rect">
            <a:avLst/>
          </a:prstGeom>
          <a:blipFill>
            <a:blip r:embed="rId2" cstate="print"/>
            <a:stretch>
              <a:fillRect l="-30716" r="-15976" b="-10863"/>
            </a:stretch>
          </a:blipFill>
        </p:spPr>
        <p:txBody>
          <a:bodyPr wrap="square" lIns="0" tIns="0" rIns="0" bIns="0" rtlCol="0"/>
          <a:lstStyle/>
          <a:p>
            <a:endParaRPr sz="1632" dirty="0"/>
          </a:p>
        </p:txBody>
      </p:sp>
      <p:sp>
        <p:nvSpPr>
          <p:cNvPr id="8" name="Rectángulo 7">
            <a:extLst>
              <a:ext uri="{FF2B5EF4-FFF2-40B4-BE49-F238E27FC236}">
                <a16:creationId xmlns:a16="http://schemas.microsoft.com/office/drawing/2014/main" xmlns="" id="{DB171388-073F-4162-9D2F-EA89FAC6AF13}"/>
              </a:ext>
            </a:extLst>
          </p:cNvPr>
          <p:cNvSpPr/>
          <p:nvPr/>
        </p:nvSpPr>
        <p:spPr>
          <a:xfrm>
            <a:off x="755918" y="2098921"/>
            <a:ext cx="6101350" cy="343492"/>
          </a:xfrm>
          <a:prstGeom prst="rect">
            <a:avLst/>
          </a:prstGeom>
        </p:spPr>
        <p:txBody>
          <a:bodyPr wrap="none">
            <a:spAutoFit/>
          </a:bodyPr>
          <a:lstStyle/>
          <a:p>
            <a:r>
              <a:rPr lang="es-MX" sz="1632" dirty="0">
                <a:latin typeface="Arial" panose="020B0604020202020204" pitchFamily="34" charset="0"/>
                <a:cs typeface="Arial" panose="020B0604020202020204" pitchFamily="34" charset="0"/>
              </a:rPr>
              <a:t>CONTROLADOR NEUMÁTICO ELECTRÓNICO SOLAR CNE</a:t>
            </a:r>
          </a:p>
        </p:txBody>
      </p:sp>
      <p:sp>
        <p:nvSpPr>
          <p:cNvPr id="9" name="Rectángulo 8">
            <a:extLst>
              <a:ext uri="{FF2B5EF4-FFF2-40B4-BE49-F238E27FC236}">
                <a16:creationId xmlns:a16="http://schemas.microsoft.com/office/drawing/2014/main" xmlns="" id="{FB886C2E-D034-4F82-B189-B2B2F2C5A14B}"/>
              </a:ext>
            </a:extLst>
          </p:cNvPr>
          <p:cNvSpPr/>
          <p:nvPr/>
        </p:nvSpPr>
        <p:spPr>
          <a:xfrm>
            <a:off x="753770" y="2456417"/>
            <a:ext cx="5479454" cy="2994794"/>
          </a:xfrm>
          <a:prstGeom prst="rect">
            <a:avLst/>
          </a:prstGeom>
        </p:spPr>
        <p:txBody>
          <a:bodyPr wrap="square">
            <a:spAutoFit/>
          </a:bodyPr>
          <a:lstStyle/>
          <a:p>
            <a:r>
              <a:rPr lang="es-MX" sz="1451" dirty="0">
                <a:latin typeface="Apex new book"/>
              </a:rPr>
              <a:t>La tecnología SOLAR CNE logra mejorar la producción en pozos maduros mediante el análisis estadístico de la producción del pozo propio donde opera. La unidad funciona de forma autónoma, ya que está energizada con fuentes de energía renovables y no tiene costos operativos asociados.</a:t>
            </a:r>
          </a:p>
          <a:p>
            <a:r>
              <a:rPr lang="es-MX" sz="1451" dirty="0">
                <a:latin typeface="Apex new book"/>
              </a:rPr>
              <a:t>El controlador electrónico CNE SOLAR tiene la tecnología "OPTIPRO" desarrollada por MMA, esta tecnología analiza el rendimiento de la producción del pozo y controla automáticamente los ciclos de apertura y cierre mediante un estrangulador de control ON-OFF, también desarrollado por MMA.</a:t>
            </a:r>
          </a:p>
          <a:p>
            <a:r>
              <a:rPr lang="es-MX" sz="1451" dirty="0">
                <a:latin typeface="Apex new book"/>
              </a:rPr>
              <a:t>El modo ESD proporcionó el cierre de la válvula de seguridad de superficie en caso de baja o alta presión o temperatura, protegiendo el ambiente y las instalaciones.</a:t>
            </a:r>
          </a:p>
        </p:txBody>
      </p:sp>
      <p:sp>
        <p:nvSpPr>
          <p:cNvPr id="11" name="CuadroTexto 10">
            <a:extLst>
              <a:ext uri="{FF2B5EF4-FFF2-40B4-BE49-F238E27FC236}">
                <a16:creationId xmlns:a16="http://schemas.microsoft.com/office/drawing/2014/main" xmlns="" id="{C50AB372-418D-4832-86DB-CF289A027B51}"/>
              </a:ext>
            </a:extLst>
          </p:cNvPr>
          <p:cNvSpPr txBox="1"/>
          <p:nvPr/>
        </p:nvSpPr>
        <p:spPr>
          <a:xfrm>
            <a:off x="7839685" y="6256954"/>
            <a:ext cx="2971224" cy="483209"/>
          </a:xfrm>
          <a:prstGeom prst="rect">
            <a:avLst/>
          </a:prstGeom>
          <a:noFill/>
        </p:spPr>
        <p:txBody>
          <a:bodyPr wrap="square" rtlCol="0">
            <a:spAutoFit/>
          </a:bodyPr>
          <a:lstStyle/>
          <a:p>
            <a:r>
              <a:rPr lang="es-MX" sz="1270" b="1" dirty="0"/>
              <a:t>SOLAR CNE PNEUMATIC CONTROLLER</a:t>
            </a:r>
          </a:p>
        </p:txBody>
      </p:sp>
      <p:sp>
        <p:nvSpPr>
          <p:cNvPr id="12" name="Elipse 11">
            <a:extLst>
              <a:ext uri="{FF2B5EF4-FFF2-40B4-BE49-F238E27FC236}">
                <a16:creationId xmlns:a16="http://schemas.microsoft.com/office/drawing/2014/main" xmlns="" id="{3CD548E1-2E40-4479-835E-67A72C78AEB5}"/>
              </a:ext>
            </a:extLst>
          </p:cNvPr>
          <p:cNvSpPr/>
          <p:nvPr/>
        </p:nvSpPr>
        <p:spPr>
          <a:xfrm>
            <a:off x="1209747" y="5537124"/>
            <a:ext cx="967375" cy="967375"/>
          </a:xfrm>
          <a:prstGeom prst="ellipse">
            <a:avLst/>
          </a:prstGeom>
          <a:solidFill>
            <a:srgbClr val="0069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632"/>
          </a:p>
        </p:txBody>
      </p:sp>
      <p:sp>
        <p:nvSpPr>
          <p:cNvPr id="16" name="Elipse 15">
            <a:extLst>
              <a:ext uri="{FF2B5EF4-FFF2-40B4-BE49-F238E27FC236}">
                <a16:creationId xmlns:a16="http://schemas.microsoft.com/office/drawing/2014/main" xmlns="" id="{130EE213-C8A4-486F-B8DB-A0D305BF1A69}"/>
              </a:ext>
            </a:extLst>
          </p:cNvPr>
          <p:cNvSpPr/>
          <p:nvPr/>
        </p:nvSpPr>
        <p:spPr>
          <a:xfrm>
            <a:off x="2650147" y="5537124"/>
            <a:ext cx="967375" cy="967375"/>
          </a:xfrm>
          <a:prstGeom prst="ellipse">
            <a:avLst/>
          </a:prstGeom>
          <a:solidFill>
            <a:srgbClr val="0069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632"/>
          </a:p>
        </p:txBody>
      </p:sp>
      <p:sp>
        <p:nvSpPr>
          <p:cNvPr id="17" name="Elipse 16">
            <a:extLst>
              <a:ext uri="{FF2B5EF4-FFF2-40B4-BE49-F238E27FC236}">
                <a16:creationId xmlns:a16="http://schemas.microsoft.com/office/drawing/2014/main" xmlns="" id="{77FBA357-B3A9-449C-ACDF-95375F5913A1}"/>
              </a:ext>
            </a:extLst>
          </p:cNvPr>
          <p:cNvSpPr/>
          <p:nvPr/>
        </p:nvSpPr>
        <p:spPr>
          <a:xfrm>
            <a:off x="4090547" y="5537124"/>
            <a:ext cx="967375" cy="967375"/>
          </a:xfrm>
          <a:prstGeom prst="ellipse">
            <a:avLst/>
          </a:prstGeom>
          <a:solidFill>
            <a:srgbClr val="0069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632"/>
          </a:p>
        </p:txBody>
      </p:sp>
      <p:pic>
        <p:nvPicPr>
          <p:cNvPr id="25" name="Imagen 24">
            <a:extLst>
              <a:ext uri="{FF2B5EF4-FFF2-40B4-BE49-F238E27FC236}">
                <a16:creationId xmlns:a16="http://schemas.microsoft.com/office/drawing/2014/main" xmlns="" id="{6043041D-707D-4730-9FFE-F2F89CFB5E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9390" y="5722560"/>
            <a:ext cx="589689" cy="589689"/>
          </a:xfrm>
          <a:prstGeom prst="rect">
            <a:avLst/>
          </a:prstGeom>
        </p:spPr>
      </p:pic>
      <p:pic>
        <p:nvPicPr>
          <p:cNvPr id="27" name="Imagen 26">
            <a:extLst>
              <a:ext uri="{FF2B5EF4-FFF2-40B4-BE49-F238E27FC236}">
                <a16:creationId xmlns:a16="http://schemas.microsoft.com/office/drawing/2014/main" xmlns="" id="{D1CD2556-7B70-49BF-A2DB-2C6686DE5E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8590" y="5725967"/>
            <a:ext cx="589689" cy="589689"/>
          </a:xfrm>
          <a:prstGeom prst="rect">
            <a:avLst/>
          </a:prstGeom>
        </p:spPr>
      </p:pic>
      <p:pic>
        <p:nvPicPr>
          <p:cNvPr id="29" name="Imagen 28">
            <a:extLst>
              <a:ext uri="{FF2B5EF4-FFF2-40B4-BE49-F238E27FC236}">
                <a16:creationId xmlns:a16="http://schemas.microsoft.com/office/drawing/2014/main" xmlns="" id="{C7699358-75B4-40F0-9B31-25A6E121472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38990" y="5723986"/>
            <a:ext cx="589689" cy="589689"/>
          </a:xfrm>
          <a:prstGeom prst="rect">
            <a:avLst/>
          </a:prstGeom>
        </p:spPr>
      </p:pic>
      <p:sp>
        <p:nvSpPr>
          <p:cNvPr id="18" name="Título 1">
            <a:extLst>
              <a:ext uri="{FF2B5EF4-FFF2-40B4-BE49-F238E27FC236}">
                <a16:creationId xmlns:a16="http://schemas.microsoft.com/office/drawing/2014/main" xmlns="" id="{D9833C7B-9507-45AA-AC3E-3A210D475A41}"/>
              </a:ext>
            </a:extLst>
          </p:cNvPr>
          <p:cNvSpPr txBox="1">
            <a:spLocks/>
          </p:cNvSpPr>
          <p:nvPr/>
        </p:nvSpPr>
        <p:spPr>
          <a:xfrm>
            <a:off x="753770" y="89497"/>
            <a:ext cx="9601200" cy="103685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bg1"/>
                </a:solidFill>
                <a:latin typeface="+mj-lt"/>
                <a:ea typeface="+mj-ea"/>
                <a:cs typeface="+mj-cs"/>
              </a:defRPr>
            </a:lvl1pPr>
          </a:lstStyle>
          <a:p>
            <a:r>
              <a:rPr lang="es-ES" dirty="0">
                <a:latin typeface="Arial" panose="020B0604020202020204" pitchFamily="34" charset="0"/>
                <a:cs typeface="Arial" panose="020B0604020202020204" pitchFamily="34" charset="0"/>
              </a:rPr>
              <a:t>Optimizador de Producción </a:t>
            </a:r>
            <a:r>
              <a:rPr lang="es-ES" dirty="0" err="1">
                <a:latin typeface="Arial" panose="020B0604020202020204" pitchFamily="34" charset="0"/>
                <a:cs typeface="Arial" panose="020B0604020202020204" pitchFamily="34" charset="0"/>
              </a:rPr>
              <a:t>Oil</a:t>
            </a:r>
            <a:r>
              <a:rPr lang="es-ES" dirty="0">
                <a:latin typeface="Arial" panose="020B0604020202020204" pitchFamily="34" charset="0"/>
                <a:cs typeface="Arial" panose="020B0604020202020204" pitchFamily="34" charset="0"/>
              </a:rPr>
              <a:t> &amp; Gas</a:t>
            </a:r>
          </a:p>
        </p:txBody>
      </p:sp>
    </p:spTree>
    <p:extLst>
      <p:ext uri="{BB962C8B-B14F-4D97-AF65-F5344CB8AC3E}">
        <p14:creationId xmlns:p14="http://schemas.microsoft.com/office/powerpoint/2010/main" val="8741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Dirección de ventas 16 X 9">
  <a:themeElements>
    <a:clrScheme name="Personalizado 1">
      <a:dk1>
        <a:srgbClr val="595959"/>
      </a:dk1>
      <a:lt1>
        <a:srgbClr val="FFFFFF"/>
      </a:lt1>
      <a:dk2>
        <a:srgbClr val="000000"/>
      </a:dk2>
      <a:lt2>
        <a:srgbClr val="FFFFFF"/>
      </a:lt2>
      <a:accent1>
        <a:srgbClr val="168A90"/>
      </a:accent1>
      <a:accent2>
        <a:srgbClr val="95D1F7"/>
      </a:accent2>
      <a:accent3>
        <a:srgbClr val="EFC119"/>
      </a:accent3>
      <a:accent4>
        <a:srgbClr val="969890"/>
      </a:accent4>
      <a:accent5>
        <a:srgbClr val="50B4F2"/>
      </a:accent5>
      <a:accent6>
        <a:srgbClr val="C05A3A"/>
      </a:accent6>
      <a:hlink>
        <a:srgbClr val="EFC119"/>
      </a:hlink>
      <a:folHlink>
        <a:srgbClr val="96989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_16309194_TF03431374.potx" id="{2F4881FE-CC89-4BA2-8CDB-3DBC2C76D3AE}" vid="{483BB0BA-DA05-41FE-B907-E782209F8221}"/>
    </a:ext>
  </a:extLst>
</a:theme>
</file>

<file path=ppt/theme/theme2.xml><?xml version="1.0" encoding="utf-8"?>
<a:theme xmlns:a="http://schemas.openxmlformats.org/drawingml/2006/main" name="Tema de Office">
  <a:themeElements>
    <a:clrScheme name="SalesDirection">
      <a:dk1>
        <a:srgbClr val="595959"/>
      </a:dk1>
      <a:lt1>
        <a:sysClr val="window" lastClr="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ema de Office">
  <a:themeElements>
    <a:clrScheme name="SalesDirection">
      <a:dk1>
        <a:srgbClr val="595959"/>
      </a:dk1>
      <a:lt1>
        <a:sysClr val="window" lastClr="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4876</TotalTime>
  <Words>878</Words>
  <Application>Microsoft Macintosh PowerPoint</Application>
  <PresentationFormat>Personalizado</PresentationFormat>
  <Paragraphs>165</Paragraphs>
  <Slides>23</Slides>
  <Notes>12</Notes>
  <HiddenSlides>1</HiddenSlides>
  <MMClips>0</MMClips>
  <ScaleCrop>false</ScaleCrop>
  <HeadingPairs>
    <vt:vector size="4" baseType="variant">
      <vt:variant>
        <vt:lpstr>Tema</vt:lpstr>
      </vt:variant>
      <vt:variant>
        <vt:i4>1</vt:i4>
      </vt:variant>
      <vt:variant>
        <vt:lpstr>Títulos de diapositiva</vt:lpstr>
      </vt:variant>
      <vt:variant>
        <vt:i4>23</vt:i4>
      </vt:variant>
    </vt:vector>
  </HeadingPairs>
  <TitlesOfParts>
    <vt:vector size="24" baseType="lpstr">
      <vt:lpstr>Dirección de ventas 16 X 9</vt:lpstr>
      <vt:lpstr>Implementación de EERR</vt:lpstr>
      <vt:lpstr>Coyuntura Nacional de EERR</vt:lpstr>
      <vt:lpstr>Coyuntura Nacional de EERR</vt:lpstr>
      <vt:lpstr>MERCADO GUH</vt:lpstr>
      <vt:lpstr>Presentación de PowerPoint</vt:lpstr>
      <vt:lpstr>Antecedentes</vt:lpstr>
      <vt:lpstr>Cadena de Valor EERR</vt:lpstr>
      <vt:lpstr>ANTECEDENTES</vt:lpstr>
      <vt:lpstr>Presentación de PowerPoint</vt:lpstr>
      <vt:lpstr>Presentación de PowerPoint</vt:lpstr>
      <vt:lpstr>Alternativas frente al mercado</vt:lpstr>
      <vt:lpstr>Antecedentes con Estaciones de servicios</vt:lpstr>
      <vt:lpstr>Presentación de PowerPoint</vt:lpstr>
      <vt:lpstr>Renewables Energy Division</vt:lpstr>
      <vt:lpstr>PROCEDIMIENTO PARA EL DIMENSIONAMIENTO</vt:lpstr>
      <vt:lpstr>Presentación de PowerPoint</vt:lpstr>
      <vt:lpstr>Presentación de PowerPoint</vt:lpstr>
      <vt:lpstr>Presentación de PowerPoint</vt:lpstr>
      <vt:lpstr>Presentación de PowerPoint</vt:lpstr>
      <vt:lpstr>Presentación de PowerPoint</vt:lpstr>
      <vt:lpstr>Presentación de PowerPoint</vt:lpstr>
      <vt:lpstr>OPCIONES DE EERR</vt:lpstr>
      <vt:lpstr>Kits de instalación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Avance Comercial</dc:title>
  <dc:creator>Pablo Pasquinelli</dc:creator>
  <cp:lastModifiedBy>Diego Salatino</cp:lastModifiedBy>
  <cp:revision>98</cp:revision>
  <dcterms:created xsi:type="dcterms:W3CDTF">2018-10-22T12:31:09Z</dcterms:created>
  <dcterms:modified xsi:type="dcterms:W3CDTF">2019-10-25T19:21:29Z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