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9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87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73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60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76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6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97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592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482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80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34FE-7798-4D2A-93B9-866A7F0AB276}" type="datetimeFigureOut">
              <a:rPr lang="es-AR" smtClean="0"/>
              <a:t>26/02/2020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0AF2-07B8-4633-A49A-4A99C16ED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843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/>
          <a:lstStyle/>
          <a:p>
            <a:r>
              <a:rPr lang="es-AR" dirty="0" smtClean="0"/>
              <a:t>DETERMINACION DE PASIVOS AMBIENTALES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104456" cy="2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NUEVOS DE S.A.S.H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ln>
            <a:solidFill>
              <a:schemeClr val="accent1"/>
            </a:solidFill>
          </a:ln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251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4032448"/>
          </a:xfrm>
        </p:spPr>
        <p:txBody>
          <a:bodyPr>
            <a:normAutofit/>
          </a:bodyPr>
          <a:lstStyle/>
          <a:p>
            <a:r>
              <a:rPr lang="es-AR" dirty="0" smtClean="0"/>
              <a:t>MUCHAS GRACIAS</a:t>
            </a:r>
            <a:br>
              <a:rPr lang="es-AR" dirty="0" smtClean="0"/>
            </a:br>
            <a:r>
              <a:rPr lang="es-AR" dirty="0" smtClean="0"/>
              <a:t>y</a:t>
            </a:r>
            <a:br>
              <a:rPr lang="es-AR" dirty="0" smtClean="0"/>
            </a:br>
            <a:r>
              <a:rPr lang="es-AR" dirty="0" smtClean="0"/>
              <a:t>Felices Fiestas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542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Estudios Hidrogeológicos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1259632" y="2852936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MARCO LEGAL</a:t>
            </a:r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4932040" y="1916832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Prov. Buenos Aires</a:t>
            </a:r>
          </a:p>
          <a:p>
            <a:pPr algn="ctr"/>
            <a:r>
              <a:rPr lang="es-AR" dirty="0" smtClean="0"/>
              <a:t>Res. OPDS. Nº 95/14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4932040" y="3874688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Ciudad Autónoma de Buenos Aires</a:t>
            </a:r>
          </a:p>
          <a:p>
            <a:pPr algn="ctr"/>
            <a:r>
              <a:rPr lang="es-AR" dirty="0" smtClean="0"/>
              <a:t>Res. APRA. Nº 326/13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851920" y="2564904"/>
            <a:ext cx="86409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851920" y="3501008"/>
            <a:ext cx="86409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2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Marco Legal (APRA y OPDS)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1540709" y="1700808"/>
            <a:ext cx="58326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u="sng" dirty="0" smtClean="0"/>
              <a:t>Resolución. APRA Nº 326/13</a:t>
            </a:r>
            <a:r>
              <a:rPr lang="es-AR" dirty="0" smtClean="0"/>
              <a:t>: Caracterización de sitios potencialmente contaminados por Hidrocarburos.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1540710" y="2996952"/>
            <a:ext cx="58326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u="sng" dirty="0" smtClean="0"/>
              <a:t>Resolución OPDS Nº 95/14</a:t>
            </a:r>
            <a:r>
              <a:rPr lang="es-AR" dirty="0" smtClean="0"/>
              <a:t>: Caracterización de sitios contaminados y remediación (Art Nº 6 y 7).</a:t>
            </a:r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40709" y="4491507"/>
            <a:ext cx="58326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u="sng" dirty="0" smtClean="0"/>
              <a:t>Resolución OPDS Nº 94/14</a:t>
            </a:r>
            <a:r>
              <a:rPr lang="es-AR" dirty="0" smtClean="0"/>
              <a:t>: Reglamenta la extracción y desactivación de los S.A.S.H y el S.A.A.H (EESS y Agro).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343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Factores de Aporte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457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Factores de Aporte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3744416" cy="4525963"/>
          </a:xfrm>
          <a:ln>
            <a:solidFill>
              <a:srgbClr val="C00000"/>
            </a:solidFill>
          </a:ln>
        </p:spPr>
      </p:pic>
      <p:sp>
        <p:nvSpPr>
          <p:cNvPr id="5" name="4 Elipse"/>
          <p:cNvSpPr/>
          <p:nvPr/>
        </p:nvSpPr>
        <p:spPr>
          <a:xfrm>
            <a:off x="3491880" y="3356992"/>
            <a:ext cx="144016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447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Factores de Aporte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  <a:ln>
            <a:solidFill>
              <a:schemeClr val="tx2"/>
            </a:solidFill>
          </a:ln>
        </p:spPr>
      </p:pic>
      <p:sp>
        <p:nvSpPr>
          <p:cNvPr id="5" name="4 Elipse"/>
          <p:cNvSpPr/>
          <p:nvPr/>
        </p:nvSpPr>
        <p:spPr>
          <a:xfrm>
            <a:off x="3419872" y="2492896"/>
            <a:ext cx="2088232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272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Factores de Aporte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chemeClr val="tx2"/>
            </a:solidFill>
          </a:ln>
        </p:spPr>
      </p:pic>
      <p:sp>
        <p:nvSpPr>
          <p:cNvPr id="5" name="4 Elipse"/>
          <p:cNvSpPr/>
          <p:nvPr/>
        </p:nvSpPr>
        <p:spPr>
          <a:xfrm>
            <a:off x="3131840" y="2708920"/>
            <a:ext cx="2592288" cy="172819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184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Factores de Aporte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2" y="1508365"/>
            <a:ext cx="2545854" cy="4525963"/>
          </a:xfrm>
          <a:ln>
            <a:solidFill>
              <a:schemeClr val="tx2"/>
            </a:solidFill>
          </a:ln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  <a:ln>
            <a:solidFill>
              <a:schemeClr val="tx2"/>
            </a:solidFill>
          </a:ln>
        </p:spPr>
      </p:pic>
      <p:sp>
        <p:nvSpPr>
          <p:cNvPr id="6" name="5 Elipse"/>
          <p:cNvSpPr/>
          <p:nvPr/>
        </p:nvSpPr>
        <p:spPr>
          <a:xfrm rot="20548094">
            <a:off x="1648999" y="3656266"/>
            <a:ext cx="1800200" cy="9314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 rot="2286062">
            <a:off x="1914061" y="2434252"/>
            <a:ext cx="1800200" cy="87489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6012160" y="3797951"/>
            <a:ext cx="1800200" cy="6480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457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mtClean="0"/>
              <a:t>ESTUDIO HIDRIGEOLOGIGO             FASE II</a:t>
            </a:r>
            <a:endParaRPr lang="es-AR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ln>
            <a:solidFill>
              <a:schemeClr val="accent1"/>
            </a:solidFill>
          </a:ln>
        </p:spPr>
      </p:pic>
      <p:pic>
        <p:nvPicPr>
          <p:cNvPr id="14" name="13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5570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114</Words>
  <Application>Microsoft Office PowerPoint</Application>
  <PresentationFormat>Presentación en pantalla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DETERMINACION DE PASIVOS AMBIENTALES</vt:lpstr>
      <vt:lpstr>Estudios Hidrogeológicos</vt:lpstr>
      <vt:lpstr>Marco Legal (APRA y OPDS)</vt:lpstr>
      <vt:lpstr>Factores de Aporte</vt:lpstr>
      <vt:lpstr>Factores de Aporte</vt:lpstr>
      <vt:lpstr>Factores de Aporte</vt:lpstr>
      <vt:lpstr>Factores de Aporte</vt:lpstr>
      <vt:lpstr>Factores de Aporte</vt:lpstr>
      <vt:lpstr>ESTUDIO HIDRIGEOLOGIGO             FASE II</vt:lpstr>
      <vt:lpstr>SISTEMAS NUEVOS DE S.A.S.H</vt:lpstr>
      <vt:lpstr>MUCHAS GRACIAS y Felices Fiestas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DETERMINACION DE PASIVOS AMBIENTALES</dc:title>
  <dc:creator>Federico</dc:creator>
  <cp:lastModifiedBy>Federico</cp:lastModifiedBy>
  <cp:revision>13</cp:revision>
  <dcterms:created xsi:type="dcterms:W3CDTF">2019-12-16T19:36:00Z</dcterms:created>
  <dcterms:modified xsi:type="dcterms:W3CDTF">2020-02-27T00:11:30Z</dcterms:modified>
</cp:coreProperties>
</file>